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5T15:32:48.4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 24253,'1259'0'0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5T15:29:04.5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6361 1,'-13'0,"-190"5,160-2,-1 3,-69 17,-101 28,151-40,-117 3,-67-16,82-1,-4885 3,5024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5T15:29:06.7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2154 1,'0'0,"0"-1,1 1,-1 0,0 0,0 0,0 0,0 0,0 0,0 0,0 0,0 0,0 0,0 0,1 0,-1 0,0 0,0 0,0 0,0 0,0 0,0 0,0 0,0 0,0 0,1 0,-1 0,0 0,0 0,0 0,0 0,0 1,0-1,0 0,0 0,0 0,0 0,0 0,0 0,1 0,-1 0,0 0,0 0,0 0,0 1,0-1,0 0,0 0,0 0,0 0,0 0,0 0,0 0,0 0,0 0,0 1,0-1,0 0,0 0,0 0,0 0,0 0,0 0,0 0,-1 0,-6 7,-14 5,20-11,-19 9,0-1,0 0,-1-2,0 0,0-2,-1 0,0-1,-43 1,-438-3,232-5,-823 3,1066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5T15:29:08.4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1167 0,'-1'2,"1"-1,-1 1,1-1,-1 1,1-1,-1 1,0-1,0 0,0 1,1-1,-1 0,-1 1,1-1,0 0,0 0,0 0,-1 0,1 0,0-1,-1 1,-1 1,-34 12,-4-6,0-3,-1-1,1-2,-59-4,26 1,-666-1,712 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5T15:29:21.1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24207,'14667'0'0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5T19:47:20.0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24575,'9'0'0,"6"0"0,9 0 0,4 0 0,2 0 0,8 0 0,5 0 0,4 0 0,2 0 0,1 0 0,0 0 0,-5 0 0,-5 0 0,-6 0 0,-4 0 0,-8 0-8191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5T19:47:21.2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24575,'1614'0'-1365,"-1589"0"-5461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5T19:47:25.6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1515 74 24575,'-124'-5'0,"-156"-28"0,218 24 0,19 3 0,-15-3 0,-91-1 0,15 9 0,-127 4 0,246-2 0,1 1 0,0 1 0,0 1 0,1 0 0,-1 0 0,1 2 0,0-1 0,0 2 0,0 0 0,1 0 0,0 1 0,1 1 0,-20 18 0,7-3 0,1 2 0,1 0 0,2 2 0,-28 47 0,48-74 0,-9 11 0,2 0 0,0 0 0,0 1 0,1 0 0,1 0 0,0 0 0,0 1 0,2 0 0,0 0 0,0 0 0,0 22 0,3-30 0,-1 13 0,1 0 0,1 1 0,0-1 0,2 0 0,4 20 0,-5-33 0,1 0 0,-1 0 0,1 0 0,0 0 0,0-1 0,1 1 0,0-1 0,0 0 0,0 0 0,1-1 0,-1 1 0,1-1 0,0 0 0,0 0 0,1 0 0,-1-1 0,1 0 0,11 5 0,10 2 0,1 0 0,1-2 0,-1-1 0,1-2 0,39 3 0,150-2 0,-172-7 0,2081 0 0,-2088-1 0,0-2 0,0-1 0,0-2 0,46-15 0,-79 20 0,0 0 0,0-1 0,-1 0 0,1 0 0,-1 0 0,1-1 0,-1 1 0,0-2 0,-1 1 0,1 0 0,-1-1 0,1 0 0,-1 0 0,-1 0 0,1 0 0,-1-1 0,0 1 0,0-1 0,-1 0 0,1 0 0,-1 0 0,1-7 0,0-2 0,0-1 0,0 0 0,-2 0 0,0 0 0,0-1 0,-2 1 0,-4-27 0,4 37 0,-1 0 0,1 1 0,-1-1 0,-1 1 0,1 0 0,-1-1 0,0 1 0,0 0 0,0 0 0,-1 1 0,0-1 0,0 1 0,0 0 0,0 0 0,-1 0 0,1 0 0,-8-3 0,-9-5 0,0 1 0,-45-17 0,32 14 0,-13-2 0,-1 2 0,0 2 0,-1 2 0,-97-7 0,102 13 0,-81-17 0,80 12 0,-88-6 0,-120 17 0,-102-3 0,258-13-1365,71 10-5461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5T19:47:28.0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2036 1 24575,'-1119'0'0,"937"12"0,27-1 0,105-11 0,-52 4 0,92-3 0,1 1 0,-1 0 0,1 1 0,0 0 0,0 0 0,0 1 0,1 0 0,-15 9 0,-45 31 0,28-20 0,2 2 0,-53 46 0,82-64 0,0 0 0,1 1 0,0 0 0,1 0 0,0 1 0,0 0 0,1 0 0,0 1 0,1 0 0,0 0 0,1 0 0,0 1 0,1-1 0,-3 20 0,6-26 0,-1 0 0,1 0 0,0 0 0,1 1 0,-1-1 0,1 0 0,0 0 0,1 0 0,-1 0 0,1 0 0,0 0 0,0-1 0,0 1 0,1-1 0,3 5 0,-1-2 0,1 0 0,0-1 0,0 0 0,1 0 0,0 0 0,0-1 0,0 0 0,10 4 0,13 5 0,1-1 0,0-2 0,56 12 0,-70-19 0,57 15 0,8 3 0,0-4 0,158 14 0,-144-27 0,0-5 0,0-5 0,115-19 0,-9 1 0,-131 18 0,89-19 0,168-37 0,-313 57 0,0 0 0,0-1 0,-1-1 0,1 0 0,-1-1 0,-1-1 0,0 0 0,0 0 0,0-1 0,-1-1 0,0 0 0,18-22 0,-24 25 0,0 0 0,0-1 0,0 0 0,-1 0 0,0 0 0,-1-1 0,0 0 0,0 1 0,-1-1 0,0-1 0,0 1 0,-1 0 0,0-1 0,-1 0 0,0 1 0,-1-1 0,0 1 0,0-1 0,-1 0 0,0 1 0,-5-16 0,3 18 0,0 0 0,-1 1 0,1-1 0,-2 1 0,1 0 0,-1 1 0,0-1 0,0 1 0,0 0 0,-1 0 0,0 0 0,0 1 0,0 0 0,0 0 0,-1 1 0,1-1 0,-9-1 0,-7-4 0,0 1 0,0 1 0,-1 2 0,-25-4 0,10 1 0,0-1 0,-67-25 0,96 30 0,-54-11-1365,32 11-5461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5T19:47:30.8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24575,'2141'0'-1365,"-2111"0"-5461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5T19:47:32.2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24575,'2737'0'-1365,"-2700"0"-5461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5T15:32:52.0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0 24575,'45'35'0,"-36"-29"0,-1-1 0,0 2 0,0-1 0,-1 1 0,7 8 0,10 17 0,-2 1 0,-2 1 0,-1 1 0,26 67 0,-43-96 0,-1-1 0,0 0 0,0 1 0,0-1 0,0 1 0,-1-1 0,0 1 0,0-1 0,-1 1 0,1-1 0,-1 0 0,0 1 0,-1-1 0,0 0 0,1 1 0,-1-1 0,-1 0 0,-3 6 0,-6 9 0,-1-1 0,-1 0 0,-17 18 0,16-19 0,-42 42 31,40-44-380,1 0 0,1 2 0,-25 35 0,31-37-6477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5T19:48:35.7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365 558 24575,'1359'0'0,"-1301"-3"0,108-19 0,-19 0 0,-138 22 0,15-3 0,45-8 0,-62 9 0,0-1 0,0 1 0,0-1 0,0 0 0,0-1 0,0 1 0,-1-1 0,0-1 0,0 1 0,8-8 0,-4 2 0,-1 0 0,0-1 0,0 0 0,-1 0 0,-1-1 0,10-18 0,-14 24 0,-1-1 0,0 0 0,0 0 0,-1 0 0,1 0 0,-2 0 0,1 0 0,-1-1 0,0 1 0,0 0 0,-1 0 0,0 0 0,0 0 0,-4-12 0,3 12 0,-1 0 0,0 1 0,0-1 0,0 0 0,-1 1 0,0 0 0,0 0 0,0 0 0,-1 0 0,0 1 0,0-1 0,-1 1 0,1 1 0,-1-1 0,0 1 0,0 0 0,-11-5 0,-5 0 0,-1 1 0,0 1 0,0 0 0,-25-2 0,-8-3 0,-173-27 0,44 10 0,134 22 0,-1 3 0,0 1 0,-68 6 0,18 0 0,-1050-3 0,1147 0 0,1 0 0,-1 0 0,0 1 0,0-1 0,1 1 0,-1 0 0,1 0 0,-1 1 0,1-1 0,-1 1 0,1 0 0,0 0 0,0 1 0,0-1 0,0 1 0,0 0 0,0 0 0,1 0 0,-1 1 0,-2 3 0,2 0 0,0-1 0,0 1 0,1 0 0,0 0 0,1 0 0,-1 0 0,1 1 0,1-1 0,0 1 0,0-1 0,0 1 0,1 7 0,-1-3 0,0-1 0,1 0 0,1 1 0,0-1 0,1 0 0,0 0 0,0 0 0,1 0 0,1 0 0,-1-1 0,2 1 0,0-1 0,0 0 0,1 0 0,0-1 0,0 0 0,1 0 0,1 0 0,-1-1 0,1 0 0,1 0 0,-1-1 0,1 0 0,1-1 0,-1 0 0,1 0 0,0-1 0,21 8 0,88 26 0,-71-25 0,51 22 0,-54-16-273,1-2 0,1-2 0,0-2 0,71 10 0,-94-21-6553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5T19:48:44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1414 78 24575,'0'-1'0,"0"0"0,0 0 0,-1 1 0,1-1 0,0 0 0,-1 1 0,1-1 0,0 0 0,-1 1 0,1-1 0,-1 1 0,1-1 0,-1 0 0,1 1 0,-1-1 0,1 1 0,-1-1 0,0 1 0,1 0 0,-1-1 0,0 1 0,1 0 0,-1-1 0,0 1 0,0 0 0,1 0 0,-1 0 0,-1 0 0,-24-4 0,20 3 0,-452-7 0,260 11 0,120-1 0,-99 14 0,95-11 0,67-6 0,0 1 0,1 1 0,-1 0 0,1 1 0,-1 0 0,1 1 0,0 1 0,-22 9 0,11-1 0,1 1 0,0 1 0,-41 33 0,58-40 0,-1 0 0,1 1 0,1-1 0,-1 2 0,2-1 0,-1 1 0,1-1 0,0 2 0,1-1 0,0 0 0,0 1 0,1 0 0,-4 18 0,6-19 0,-1 1 0,1-1 0,0 1 0,1-1 0,0 1 0,1-1 0,0 1 0,0-1 0,1 1 0,0-1 0,1 0 0,0 0 0,0 0 0,1 0 0,0-1 0,1 1 0,0-1 0,0 0 0,1-1 0,0 1 0,0-1 0,0 0 0,1 0 0,0-1 0,1 0 0,-1 0 0,13 6 0,18 10 0,1-1 0,1-2 0,1-1 0,1-3 0,0-1 0,1-2 0,0-2 0,72 7 0,35-5 0,182-11 0,-162-3 0,1368 2 0,-1488-3 0,1-2 0,-1-2 0,61-18 0,20-2 0,-63 17 0,-45 8 0,0-1 0,-1 0 0,0-2 0,0 0 0,0-2 0,0 0 0,-1-2 0,0 0 0,20-13 0,-17 6 0,0 0 0,-1-2 0,-1-1 0,0 0 0,-1-2 0,-2 0 0,25-35 0,-36 45 0,-1-1 0,-1 0 0,0-1 0,-1 1 0,0-1 0,5-24 0,-9 32 0,0-1 0,0 1 0,-1-1 0,0 0 0,0 1 0,-1-1 0,1 1 0,-1-1 0,0 1 0,-1-1 0,1 1 0,-1-1 0,0 1 0,0 0 0,-1 0 0,0 0 0,0 0 0,0 1 0,-5-6 0,2 4 0,0 0 0,0 0 0,-1 1 0,0 0 0,0 1 0,-1-1 0,1 1 0,-1 1 0,0-1 0,0 1 0,0 1 0,-10-3 0,-16-1 0,-60-5 0,34 5 0,-451-65 0,408 60 0,1 5 0,-125 9 0,65 0 0,-1232-3-1365,1359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5T19:49:01.8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5646 50,'-1759'0,"1612"-12,11 0,98 11,-325-12,-339 1,431 15,-1923-3,2159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5T19:50:10.25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9023.97461"/>
      <inkml:brushProperty name="anchorY" value="-2637.97534"/>
      <inkml:brushProperty name="scaleFactor" value="0.5"/>
    </inkml:brush>
  </inkml:definitions>
  <inkml:trace contextRef="#ctx0" brushRef="#br0">316 408 24575,'0'0'0,"4"0"0,6 0 0,5 0 0,8 0 0,9 0 0,1 0 0,5 0 0,-1 0 0,2 0 0,3 0 0,-3 0 0,-3 0 0,-9-5 0,2 0 0,-3 0 0,0 1 0,-1 1 0,-1 1 0,0 1 0,5 1 0,0 0 0,4 0 0,5 0 0,3 0 0,8 1 0,3-1 0,5 0 0,5 0 0,5 0 0,-3 0 0,-2 0 0,-5-5 0,-7 0 0,-9 0 0,-1 1 0,-1 1 0,1 2 0,-2 0 0,6 0 0,6 1 0,-1 0 0,4 0 0,5 1 0,-4-1 0,-7 0 0,-2 0 0,-7 0 0,1 0 0,-4 0 0,1 0 0,3 0 0,2 0 0,-2 0 0,1 0 0,-2 0 0,5 0 0,3 0 0,-4 0 0,-3 0 0,10 0 0,6 0 0,11 0 0,10 0 0,9 0 0,6 0 0,3 0 0,3 0 0,-4 0 0,-10 0 0,-10 0 0,-9 0 0,-3 0 0,0 0 0,2 0 0,2 0 0,-2 0 0,2 0 0,-4 0 0,-8 0 0,-8 0 0,-3 0 0,-6 0 0,1 0 0,1 0 0,7 0 0,3 0 0,2 0 0,5 0 0,0 0 0,0 0 0,3 0 0,9 0 0,-7 0 0,-2 0 0,-4 0 0,-7 0 0,-7 0 0,-6 0 0,-5 0 0,1 0 0,3 0 0,0 0 0,8 0 0,3 0 0,4 0 0,5 0 0,7 0 0,4 0 0,-6 0 0,3 0 0,1 0 0,3 0 0,7 0 0,2 0 0,6 0 0,1 0 0,-2 0 0,-5 0 0,-3 0 0,-1 0 0,-1 0 0,-4 0 0,0 0 0,1 0 0,-4 0 0,2 0 0,5 0 0,3 0 0,2 0 0,-10 0 0,0 0 0,-5 0 0,-3 0 0,1 0 0,-2 0 0,-2 0 0,3 0 0,9 0 0,4 0 0,2 0 0,-2 0 0,0 0 0,0 0 0,-4 0 0,5 0 0,1 0 0,15 0 0,6 0 0,11 0 0,1 0 0,1 0 0,-1 0 0,-17 0 0,-7 0 0,-7 0 0,-7 0 0,-2 0 0,-1 0 0,-3 0 0,2 0 0,-3 0 0,-7 0 0,-4 0 0,-6 0 0,3 0 0,1 0 0,5 0 0,6 0 0,11 0 0,4 0 0,7 0 0,-3 0 0,0 0 0,2 0 0,0 0 0,-10 0 0,-3 0 0,-5 0 0,-9 0 0,1 0 0,-2 0 0,-6 0 0,-5 0 0,4 0 0,-4 0 0,7 0 0,-4 0 0,6-9 0,-3-1 0,-4 0 0,-1 2 0,-4 2 0,-3 3 0,1 0 0,3 3 0,3 0 0,3-5 0,-3 1 0,2-1 0,5 2 0,7 0 0,6-4 0,6 1 0,3 1 0,2 0 0,-8 3 0,0 0 0,-4 1 0,-4 1 0,-3 0 0,8 0 0,3 0 0,4 0 0,3 1 0,2-1 0,1 0 0,-10 0 0,-5-10 0,-9 1 0,-9-1 0,-2 2 0,-1 2 0,8 2 0,6 2 0,8 1 0,10 1 0,0 1 0,12-1 0,5 0 0,-4 1 0,-2-1 0,-7 0 0,-13 0 0,-6 0 0,-11 0 0,-6 0 0,-3 0 0,3 0 0,1 0 0,8 0 0,-2 0 0,7 0 0,5 0 0,-4 0 0,4 0 0,-1 0 0,-2 0 0,-6 0 0,4 0 0,3 0 0,5 0 0,0 0 0,8 0 0,8 0 0,7 0 0,7 0 0,8 0 0,3 0 0,-3 0 0,-5 0 0,-7 0 0,-14-4 0,-9-1 0,-4 0 0,1 1 0,7 1 0,22 1 0,8 1 0,7 1 0,11 0 0,-1 0 0,-5 0 0,-14 0 0,-19 0 0,-17 0 0,-4 0 0,3 1 0,8-1 0,19 0 0,8 0 0,7 0 0,-2 0 0,-15 0 0,-5-1 0,-6 1 0,-7 0 0,-6 0 0,5 0 0,2 0 0,-2 0 0,3 0 0,-5-4 0,-7-1 0,-9 0 0,-3 1 0,-1-4 0,5 2 0,7-5 0,11 1 0,5 2 0,0-2 0,1 1 0,-5 2 0,-8 2 0,-5 2 0,-9 1 0,-2-8 0,4 0 0,7 1 0,10-4 0,16 3 0,23 2 0,13 2 0,4 2 0,-2 3 0,-13 0 0,-15 1 0,-19 0 0,-7 1 0,-3-1 0,1 0 0,-8 1 0,3-1 0,3 0 0,3 0 0,4 0 0,8 0 0,2 0 0,2 0 0,-6 0 0,0-5 0,-6 0 0,-5 0 0,-5 1 0,-8 2 0,2 0 0,4 1 0,4 0 0,1 1 0,4 0 0,3 1 0,-7-1 0,-4 0 0,-2 0 0,-3 0 0,-6 0 0,4 0 0,0 0 0,1 0 0,5 0 0,5 0 0,1 0 0,-7 0 0,-6 0 0,-3 0 0,3 0 0,16 0 0,25 0 0,16 0 0,21 0 0,3 0 0,-16 0 0,-21 0 0,-22 0 0,-18 0 0,-14 0 0,-8 0 0,-6 0 0,3 0 0,0 0 0,0 0 0,0 0 0,0 0 0,-1 0 0,1 0 0,-1 0 0,0 0 0,0 0 0,0 0 0,0 0 0,0 0 0,4 5 0,1 5 0,5-1 0,4 0 0,3 3 0,-1-3 0,-3-1 0,1 2 0,-3-1 0,-3-3 0,-3 4 0,-2-2 0,-2-2 0,-1-2 0,0-1 0,0 4 0,-1 3 0,5 5 0,1 4 0,-1 2 0,0-3 0,-6 1 0,-1-4 0,-1 1 0,1-4 0,4 2 0,2 2 0,1-3 0,-5 7 0,-2-3 0,0-3 0,-5 1 0,1-4 0,-4 8 0,-4 1 0,-3 7 0,2 2 0,-1 1 0,3-5 0,-2-2 0,-1-2 0,-2 1 0,3-1 0,-1 2 0,-1 4 0,-2 2 0,-1 4 0,-2 0 0,0 8 0,-6 4 0,-5-3 0,0-2 0,1 0 0,-3-4 0,-3 1 0,-2-7 0,1-3 0,-1-8 0,-1 0 0,-7-2 0,-6-3 0,-2 1 0,-9 1 0,-8-3 0,-8 3 0,-2-4 0,-9-3 0,-2-3 0,-3-2 0,-5-3 0,-15 0 0,-10-1 0,-17-1 0,-15 1 0,-24-1 0,-9 1 0,-15-1 0,-8 1 0,1 0 0,-6 0 0,4 0 0,6 0 0,15 0 0,25 0 0,19 0 0,21 0 0,5 0 0,7 0 0,2 0 0,-14 0 0,-5 0 0,-21 0 0,-12 0 0,-16 0 0,-8 0 0,-9 0 0,8 0 0,6 0 0,17 0 0,15 0 0,19 0 0,11 0 0,7 0 0,8 0 0,-3 0 0,-2 0 0,-10 0 0,-12 0 0,-15 0 0,-9 0 0,-6 0 0,-3 0 0,3 0 0,11 0 0,15 0 0,15 0 0,18 0 0,9 0 0,6 0 0,8 0 0,0 0 0,-5 0 0,-2 0 0,-7 0 0,-1 0 0,-6 0 0,-4 0 0,-4 0 0,-7 0 0,-1 0 0,-12 0 0,-4 0 0,-18 0 0,-8 0 0,-1 0 0,-6 0 0,17 0 0,-3 0 0,10 0 0,8 0 0,2 0 0,6 0 0,-1 0 0,-5 0 0,1 0 0,-7 0 0,-1 0 0,4 0 0,4 0 0,6 0 0,4 0 0,8 0 0,-2 0 0,2 0 0,-1 0 0,9 0 0,6 0 0,5 0 0,12 0 0,7 0 0,6 0 0,-1 0 0,-4 0 0,-9 0 0,-9 0 0,-8 0 0,-2 0 0,-5 0 0,8 0 0,2 0 0,4 0 0,2 0 0,6 0 0,6 0 0,9 0 0,5 0 0,7 0 0,6 0 0,-1 0 0,4 0 0,-8 0 0,-7 0 0,-9 0 0,-2 0 0,-6 0 0,-2 0 0,1 0 0,3 0 0,9 0 0,3 0 0,8 0 0,-4 0 0,-5 0 0,-6 0 0,-1 0 0,0 0 0,2 0 0,7 0 0,2 0 0,-4-4 0,5-6 0,-4 0 0,-6 1 0,-5 2 0,0 3 0,1-4 0,-1 2 0,6 0 0,8-2 0,2 0 0,-3 2 0,-1 1 0,-10-2 0,-6 0 0,1 1 0,-4 2 0,4 1 0,-2 2 0,4 0 0,-7 1 0,4 0 0,-7-4 0,-1-1 0,3 0 0,14-4 0,6 1 0,9 2 0,2 0 0,-1 3 0,-1 1 0,-2 1 0,-21 1 0,-12 0 0,-7 1 0,-6-1 0,6 0 0,6 0 0,4 1 0,12-1 0,6 0 0,5 0 0,-3 0 0,6 0 0,-4 0 0,-4 0 0,-11 0 0,-4 0 0,-4 0 0,-2 0 0,1 0 0,-1 0 0,1 0 0,5 0 0,2 0 0,-1 0 0,10 0 0,4 0 0,-2 0 0,8 0 0,1 0 0,2 0 0,-5 0 0,-6 0 0,-9 0 0,-11 0 0,-7 0 0,7 0 0,2 0 0,12 0 0,1 0 0,10 0 0,8 0 0,8 0 0,-5 0 0,0 0 0,-9 0 0,-10 0 0,-8 0 0,5 0 0,3 0 0,8 0 0,4 0 0,2 0 0,1 0 0,4 0 0,0 0 0,-6 0 0,-2 0 0,-6 0 0,-6 0 0,5 0 0,-3 0 0,7 0 0,2 0 0,1 0 0,2 0 0,4 0 0,1 0 0,3 0 0,-4 0 0,-8 0 0,-1 0 0,-7 0 0,0 0 0,2 0 0,-4 0 0,-2 0 0,6 0 0,-2 0 0,-2 0 0,-3 0 0,1 0 0,-1 0 0,-3 0 0,8 0 0,-1 0 0,-2 0 0,2 0 0,3 0 0,2 0 0,7 0 0,2 0 0,2 0 0,4 0 0,-1 0 0,-5 0 0,2 0 0,-6 0 0,-1 0 0,4 0 0,5 0 0,6 0 0,-1 0 0,4 0 0,-3 0 0,3 0 0,-9 0 0,3 0 0,-4 0 0,3 0 0,-1 0 0,-1 0 0,-2 0 0,-7 0 0,3 0 0,0 0 0,0 0 0,0 0 0,0 0 0,0 0 0,4 0 0,5 0 0,5 0 0,3 0 0,-6 0 0,-3 0 0,-13 0 0,-4 0 0,-6 0 0,5 0 0,3 0 0,7 0 0,7 0 0,6 0 0,5 0 0,3 0 0,-2 0 0,0 0 0,0 0 0,2 0 0,-5 0 0,1 0 0,-9 0 0,-9 0 0,2 0 0,-7 0 0,-5 0 0,4 0 0,2 0 0,6 0 0,7 0 0,6 0 0,-1-10 0,-1-4 0,-4-1 0,2 2 0,3 3 0,-3-1 0,3 2 0,3 3 0,6-4 0,3-3 0,2-3 0,4-3 0,5-2 0,4-7 0,3-1 0,3 0 0,1 0 0,5 2 0,6 0 0,-1 2 0,4-4 0,4-1 0,2 6 0,-3 2 0,1 5 0,1 0 0,-4 0 0,2 3 0,0 4 0,-2-2 0,1 3 0,1 2 0,3-2 0,0 1 0,-2-2 0,0 0 0,1-2 0,6 2 0,6 1 0,1-6 0,0 1 0,-1 2 0,-2 3 0,-2 3 0,-6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5T15:33:09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0 127 24466,'1312'0'0,"-1564"-127"0,504 254 0,-504-1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5T15:28:26.8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23193,'1339'0'0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5T15:28:30.7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 24575,'7'8'0,"0"1"0,-1-1 0,10 20 0,11 14 0,-7-17 0,-1 0 0,0 1 0,-3 2 0,27 55 0,-40-73 3,0 1-1,0-1 1,-1 1-1,-1 0 1,0 0-1,0 0 1,-1 0-1,0 0 1,-1-1 0,0 1-1,-1 0 1,0 0-1,-1-1 1,0 1-1,-9 18 1,-6 7-71,-1 0 1,-48 65-1,6-10-1135,46-65-5623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5T15:28:44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23380,'821'0'0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5T15:28:50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1 24575,'1'3'0,"0"1"0,1-1 0,-1 1 0,1-1 0,0 0 0,0 0 0,0 0 0,0 0 0,1 0 0,-1-1 0,5 5 0,-1-1 0,144 170 0,-112-147 0,-32-25 0,0 0 0,-1 0 0,1 0 0,-1 1 0,1-1 0,4 8 0,-9-10 0,0-1 0,0 1 0,0 0 0,0-1 0,-1 1 0,1 0 0,0 0 0,-1-1 0,0 1 0,1 0 0,-1 0 0,0 0 0,0 0 0,0 0 0,0-1 0,0 1 0,-1 0 0,1 0 0,0 0 0,-1 0 0,0-1 0,1 1 0,-1 0 0,0 0 0,0-1 0,0 1 0,0-1 0,-1 2 0,-5 7 0,-1-2 0,0 1 0,0-1 0,-1-1 0,0 1 0,0-1 0,-17 9 0,15-10 0,0 2 0,0-1 0,1 2 0,0-1 0,0 1 0,-10 13 0,4 2 67,-19 38 0,-4 6-1566,26-49-5327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5T15:28:53.1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 23839,'657'0'0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5T15:28:57.3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24575,'0'7'0,"1"-1"0,0 1 0,0-1 0,1 0 0,-1 1 0,1-1 0,1 0 0,-1 0 0,7 9 0,36 51 0,-19-31 0,-7-8 0,-10-15 0,-1-1 0,0 2 0,6 13 0,-12-20 0,0 0 0,0 0 0,0 1 0,-1-1 0,0 0 0,0 0 0,-1 1 0,0-1 0,0 0 0,-1 9 0,-2 2-114,-2 0 1,0-1-1,0 1 0,-2-1 0,0 0 1,0-1-1,-2 0 0,0 0 0,0 0 1,-2-1-1,-14 16 0,1-3-6712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6AA2-C42B-0BEB-1AC1-EA6CA3D23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14D5A-DBC2-59B5-DB93-30729A208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58E78-28AA-02F5-3396-DD36EB2B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CF09-4858-460D-8A47-505BBC13371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AC7A7-2BB8-8053-FBFD-3636C060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761F5-0841-5C6A-B67D-B1CB0D85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20F-F5D2-4119-8AEB-9743D004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0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B366-9863-E8BF-6F1A-2713A1F7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E0CD7-47FE-C54D-B249-6B23E0A8B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76469-2DE4-0587-FAF4-20EF4CE74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CF09-4858-460D-8A47-505BBC13371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90775-FA89-FC44-37CB-8027893C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E9DDB-F7BE-07F3-8746-59D974BD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20F-F5D2-4119-8AEB-9743D004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7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0C2469-ED8B-3580-2C3A-BC0CA2675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2DE64-CEAE-40A7-1ED5-EE28606E4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6CDEA-57F2-F8ED-3178-8CC17D39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CF09-4858-460D-8A47-505BBC13371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F4FD6-1465-51E9-33B8-5FF196F2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CD05A-45A0-C8E2-1C78-A3C69C7A4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20F-F5D2-4119-8AEB-9743D004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8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EF44-DE8E-163B-FA43-294B4D4B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E9BC1-54BD-7DEF-C170-16311A98C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5B32C-8208-41C1-74F4-609409CAF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CF09-4858-460D-8A47-505BBC13371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AD564-EFE0-4B83-A411-93D2525A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04681-402C-B198-F0FB-7E93BA55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20F-F5D2-4119-8AEB-9743D004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6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D07C-CB7A-E584-231F-2AC83ABE1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95DF0-9D2B-CA84-B904-B211449D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A57B8-F171-89EB-2C91-9BE5D6CFE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CF09-4858-460D-8A47-505BBC13371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DE97F-BE77-AA3B-92A3-306262C0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ECAE3-1844-2001-D9F6-50E5A337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20F-F5D2-4119-8AEB-9743D004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34FB-8265-D678-4243-20A2ED3C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24F6B-DAAF-CEF5-9BFC-30453EBC6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1E147-F783-EE4C-C0E4-78539FFB0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2316B-FDE3-E22A-C4BD-E7169A21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CF09-4858-460D-8A47-505BBC13371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C9353-8A55-831E-8702-518ECAAB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73D04-0554-C621-4B96-AC1014A8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20F-F5D2-4119-8AEB-9743D004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9F765-8747-D2FB-7CD2-238B2090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CE4C6-A934-E584-5B56-F1D56E7AF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97A2C-1C09-00DA-EC49-5A957AE8D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46ACB-46ED-8792-8815-ED81B1692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2B1B7-9B84-72F5-D253-788DBB3F2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0C1AA1-024C-4E11-339E-42431782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CF09-4858-460D-8A47-505BBC13371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0A8AF-3F4C-3884-0A8F-501BEFCF5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D5000A-4B37-1A0D-4161-249377B3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20F-F5D2-4119-8AEB-9743D004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A5ED-67C2-6DDD-ABEB-855C29CE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0604F-76E2-9EED-5AE9-B603FD1B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CF09-4858-460D-8A47-505BBC13371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58067-15B2-DFDE-D645-DBB8A8C2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CE585-89D3-44C6-6B34-42637151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20F-F5D2-4119-8AEB-9743D004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8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9FF6BC-4081-D32A-46C3-061E9432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CF09-4858-460D-8A47-505BBC13371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52946-C9E5-567F-21C4-B82C2065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E9AB2-2F5D-8D5E-3193-0DE460FEE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20F-F5D2-4119-8AEB-9743D004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6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ECCC-8BE9-D534-3339-0C71C0F0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C9B1A-BB16-6FBA-F70E-D477B16D4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42985-0A9D-50BE-6653-D251552FC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25E13-6241-C287-690A-96E59C5C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CF09-4858-460D-8A47-505BBC13371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F39E7-D722-F36C-B291-A20C42BC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DE133-FBD3-D3EC-96B6-E9E63875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20F-F5D2-4119-8AEB-9743D004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0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5C04-4B14-FF35-94DC-858A11529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2E54E0-738C-B346-E240-630CC8066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A3974-1184-DEF8-BE25-2FBAB6C52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54CE8-299F-16D2-F687-1547855D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CF09-4858-460D-8A47-505BBC13371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4BAB0-50AB-0B6A-011B-4073F059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2F388-55C6-1EDE-A530-CDDE32A6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20F-F5D2-4119-8AEB-9743D004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E1919-82F3-B83D-E26C-C2B04FD9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A9B4C-C5FB-5923-E3E0-691187E5E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526FE-4D15-3BCF-F30D-EEE314723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B6CF09-4858-460D-8A47-505BBC13371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87F9B-0978-A709-08D6-3DEA62829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5FED0-8C5E-E1B4-E5F8-12CDC6FE7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5F120F-F5D2-4119-8AEB-9743D004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3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5.png"/><Relationship Id="rId18" Type="http://schemas.openxmlformats.org/officeDocument/2006/relationships/customXml" Target="../ink/ink11.xml"/><Relationship Id="rId3" Type="http://schemas.openxmlformats.org/officeDocument/2006/relationships/image" Target="../media/image10.png"/><Relationship Id="rId21" Type="http://schemas.openxmlformats.org/officeDocument/2006/relationships/image" Target="../media/image19.png"/><Relationship Id="rId7" Type="http://schemas.openxmlformats.org/officeDocument/2006/relationships/image" Target="../media/image12.png"/><Relationship Id="rId12" Type="http://schemas.openxmlformats.org/officeDocument/2006/relationships/customXml" Target="../ink/ink8.xml"/><Relationship Id="rId17" Type="http://schemas.openxmlformats.org/officeDocument/2006/relationships/image" Target="../media/image17.png"/><Relationship Id="rId2" Type="http://schemas.openxmlformats.org/officeDocument/2006/relationships/image" Target="../media/image9.png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10" Type="http://schemas.openxmlformats.org/officeDocument/2006/relationships/customXml" Target="../ink/ink7.xml"/><Relationship Id="rId19" Type="http://schemas.openxmlformats.org/officeDocument/2006/relationships/image" Target="../media/image18.png"/><Relationship Id="rId4" Type="http://schemas.openxmlformats.org/officeDocument/2006/relationships/customXml" Target="../ink/ink4.xml"/><Relationship Id="rId9" Type="http://schemas.openxmlformats.org/officeDocument/2006/relationships/image" Target="../media/image13.png"/><Relationship Id="rId14" Type="http://schemas.openxmlformats.org/officeDocument/2006/relationships/customXml" Target="../ink/ink9.xml"/><Relationship Id="rId22" Type="http://schemas.openxmlformats.org/officeDocument/2006/relationships/customXml" Target="../ink/ink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customXml" Target="../ink/ink18.xml"/><Relationship Id="rId18" Type="http://schemas.openxmlformats.org/officeDocument/2006/relationships/image" Target="../media/image31.png"/><Relationship Id="rId3" Type="http://schemas.openxmlformats.org/officeDocument/2006/relationships/image" Target="../media/image23.png"/><Relationship Id="rId21" Type="http://schemas.openxmlformats.org/officeDocument/2006/relationships/customXml" Target="../ink/ink22.xml"/><Relationship Id="rId7" Type="http://schemas.openxmlformats.org/officeDocument/2006/relationships/customXml" Target="../ink/ink15.xml"/><Relationship Id="rId12" Type="http://schemas.openxmlformats.org/officeDocument/2006/relationships/image" Target="../media/image28.png"/><Relationship Id="rId17" Type="http://schemas.openxmlformats.org/officeDocument/2006/relationships/customXml" Target="../ink/ink20.xml"/><Relationship Id="rId2" Type="http://schemas.openxmlformats.org/officeDocument/2006/relationships/image" Target="../media/image22.png"/><Relationship Id="rId16" Type="http://schemas.openxmlformats.org/officeDocument/2006/relationships/image" Target="../media/image30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customXml" Target="../ink/ink17.xml"/><Relationship Id="rId24" Type="http://schemas.openxmlformats.org/officeDocument/2006/relationships/image" Target="../media/image34.png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23" Type="http://schemas.openxmlformats.org/officeDocument/2006/relationships/customXml" Target="../ink/ink23.xml"/><Relationship Id="rId10" Type="http://schemas.openxmlformats.org/officeDocument/2006/relationships/image" Target="../media/image27.png"/><Relationship Id="rId19" Type="http://schemas.openxmlformats.org/officeDocument/2006/relationships/customXml" Target="../ink/ink21.xml"/><Relationship Id="rId4" Type="http://schemas.openxmlformats.org/officeDocument/2006/relationships/image" Target="../media/image24.png"/><Relationship Id="rId9" Type="http://schemas.openxmlformats.org/officeDocument/2006/relationships/customXml" Target="../ink/ink16.xml"/><Relationship Id="rId14" Type="http://schemas.openxmlformats.org/officeDocument/2006/relationships/image" Target="../media/image29.png"/><Relationship Id="rId22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8EE5-5AE3-3416-D613-1A3FDE6345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Making a Runnable JAR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5EB05-7E94-5A12-6C63-19363E881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CSSE220 - Final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0A8B35-F7D6-1953-1F61-F231E65F5E89}"/>
              </a:ext>
            </a:extLst>
          </p:cNvPr>
          <p:cNvSpPr/>
          <p:nvPr/>
        </p:nvSpPr>
        <p:spPr>
          <a:xfrm>
            <a:off x="175404" y="4619146"/>
            <a:ext cx="6242649" cy="146145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 for this part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PracticeSolutionChessJARDemo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Your Final CSSE220 Project Repo</a:t>
            </a:r>
          </a:p>
        </p:txBody>
      </p:sp>
    </p:spTree>
    <p:extLst>
      <p:ext uri="{BB962C8B-B14F-4D97-AF65-F5344CB8AC3E}">
        <p14:creationId xmlns:p14="http://schemas.microsoft.com/office/powerpoint/2010/main" val="3894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FC26-B9BD-A378-EB77-8161A20C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Demo/Share Your Project with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46B76-B051-7B9F-F33E-7297374DD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4" y="1825625"/>
            <a:ext cx="10901516" cy="4351338"/>
          </a:xfrm>
        </p:spPr>
        <p:txBody>
          <a:bodyPr>
            <a:normAutofit/>
          </a:bodyPr>
          <a:lstStyle/>
          <a:p>
            <a:r>
              <a:rPr lang="en-US" dirty="0"/>
              <a:t>Can share your source code (forces people to compile/run)</a:t>
            </a:r>
          </a:p>
          <a:p>
            <a:r>
              <a:rPr lang="en-US" dirty="0"/>
              <a:t>Easier to share a RUNNABLE file</a:t>
            </a:r>
          </a:p>
          <a:p>
            <a:r>
              <a:rPr lang="en-US" dirty="0"/>
              <a:t>You can EXPORT your Eclipse project as a Runnable file</a:t>
            </a:r>
          </a:p>
          <a:p>
            <a:r>
              <a:rPr lang="en-US" dirty="0"/>
              <a:t>Java uses JARs that can be run from anywhere with Java support</a:t>
            </a:r>
          </a:p>
          <a:p>
            <a:r>
              <a:rPr lang="en-US" dirty="0"/>
              <a:t>Code runs on a Virtual Machine that is translated to whatever hardware the host machine is running</a:t>
            </a:r>
          </a:p>
          <a:p>
            <a:r>
              <a:rPr lang="en-US" dirty="0"/>
              <a:t>Portability (write once run everywhere) is one great features of Java</a:t>
            </a:r>
          </a:p>
        </p:txBody>
      </p:sp>
    </p:spTree>
    <p:extLst>
      <p:ext uri="{BB962C8B-B14F-4D97-AF65-F5344CB8AC3E}">
        <p14:creationId xmlns:p14="http://schemas.microsoft.com/office/powerpoint/2010/main" val="361361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EFE4-3787-02D4-D52E-D6FE7114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This in Eclipse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E1787-0121-3584-C4F4-22CDCDD42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5296" y="329622"/>
            <a:ext cx="368690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Right Click -&gt;</a:t>
            </a:r>
          </a:p>
          <a:p>
            <a:r>
              <a:rPr lang="en-US" dirty="0"/>
              <a:t>Export</a:t>
            </a:r>
          </a:p>
          <a:p>
            <a:r>
              <a:rPr lang="en-US" dirty="0"/>
              <a:t>Java -&gt;</a:t>
            </a:r>
          </a:p>
          <a:p>
            <a:pPr lvl="1"/>
            <a:r>
              <a:rPr lang="en-US" dirty="0"/>
              <a:t>Runnable JAR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6ADF6D-4C0F-7884-1475-E2EC7C888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284" y="2807427"/>
            <a:ext cx="4114416" cy="31729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0D5F8E-0385-D515-C65D-64D07B19B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60" y="1690688"/>
            <a:ext cx="3600953" cy="3762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D233E34-C029-90F0-9DCA-074C7FD536D3}"/>
                  </a:ext>
                </a:extLst>
              </p14:cNvPr>
              <p14:cNvContentPartPr/>
              <p14:nvPr/>
            </p14:nvContentPartPr>
            <p14:xfrm>
              <a:off x="2241337" y="4916028"/>
              <a:ext cx="453600" cy="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D233E34-C029-90F0-9DCA-074C7FD536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23337" y="4880028"/>
                <a:ext cx="4892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5109245-B0CA-56BB-1E95-7636B650DA0F}"/>
                  </a:ext>
                </a:extLst>
              </p14:cNvPr>
              <p14:cNvContentPartPr/>
              <p14:nvPr/>
            </p14:nvContentPartPr>
            <p14:xfrm>
              <a:off x="2617537" y="4798308"/>
              <a:ext cx="93240" cy="258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5109245-B0CA-56BB-1E95-7636B650DA0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99537" y="4780308"/>
                <a:ext cx="12888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A68E209-B903-78BB-93B7-BEDE3CDD07AF}"/>
                  </a:ext>
                </a:extLst>
              </p14:cNvPr>
              <p14:cNvContentPartPr/>
              <p14:nvPr/>
            </p14:nvContentPartPr>
            <p14:xfrm>
              <a:off x="5692657" y="4762308"/>
              <a:ext cx="472680" cy="91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A68E209-B903-78BB-93B7-BEDE3CDD07A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74657" y="4744308"/>
                <a:ext cx="508320" cy="12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575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20D0D-6450-9721-FB6C-18622C3AE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349" y="2809550"/>
            <a:ext cx="4196024" cy="22005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If you have run the final project you should be able to select it to run here.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Don’t worry about warnings…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E040E6-1FFD-6224-1A92-38D49C41F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73" y="5102449"/>
            <a:ext cx="4003776" cy="1406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52CFD3-AEE4-BC9F-696D-B60E7FF57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70" y="181471"/>
            <a:ext cx="4899746" cy="19455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5D6E36-49EF-95A9-8426-FB72D754F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549" y="181471"/>
            <a:ext cx="5409423" cy="632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4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F21D-D02B-FDA6-A555-F9BAC0CBB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584" y="360089"/>
            <a:ext cx="8000999" cy="1325563"/>
          </a:xfrm>
        </p:spPr>
        <p:txBody>
          <a:bodyPr/>
          <a:lstStyle/>
          <a:p>
            <a:r>
              <a:rPr lang="en-US" dirty="0"/>
              <a:t>Example In Starter Repo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EC2AAC-A632-C818-42B1-0954BFCEF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2" y="0"/>
            <a:ext cx="3667637" cy="37152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65DC20-50BF-A6ED-F47E-9D6CD05B2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841" y="2580678"/>
            <a:ext cx="9688277" cy="42773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3DD0068-80FB-44E9-D12F-630CE0E236B2}"/>
                  </a:ext>
                </a:extLst>
              </p14:cNvPr>
              <p14:cNvContentPartPr/>
              <p14:nvPr/>
            </p14:nvContentPartPr>
            <p14:xfrm>
              <a:off x="235417" y="1228908"/>
              <a:ext cx="482760" cy="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3DD0068-80FB-44E9-D12F-630CE0E236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777" y="1192908"/>
                <a:ext cx="5184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3A3BD6F-CE89-1BE5-D642-44001B535736}"/>
                  </a:ext>
                </a:extLst>
              </p14:cNvPr>
              <p14:cNvContentPartPr/>
              <p14:nvPr/>
            </p14:nvContentPartPr>
            <p14:xfrm>
              <a:off x="664897" y="1120548"/>
              <a:ext cx="74160" cy="275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3A3BD6F-CE89-1BE5-D642-44001B5357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7257" y="1102908"/>
                <a:ext cx="10980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CEE1FF0-2295-C5DF-8A7B-C7CBD840EA6D}"/>
                  </a:ext>
                </a:extLst>
              </p14:cNvPr>
              <p14:cNvContentPartPr/>
              <p14:nvPr/>
            </p14:nvContentPartPr>
            <p14:xfrm>
              <a:off x="265297" y="2320428"/>
              <a:ext cx="295560" cy="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CEE1FF0-2295-C5DF-8A7B-C7CBD840EA6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7297" y="2284428"/>
                <a:ext cx="3312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0B26AEC-BB11-307B-55C0-71B5BE1CBE84}"/>
                  </a:ext>
                </a:extLst>
              </p14:cNvPr>
              <p14:cNvContentPartPr/>
              <p14:nvPr/>
            </p14:nvContentPartPr>
            <p14:xfrm>
              <a:off x="489217" y="2202348"/>
              <a:ext cx="101160" cy="236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0B26AEC-BB11-307B-55C0-71B5BE1CBE8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1217" y="2184708"/>
                <a:ext cx="13680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D25EFCA-BF3D-D763-DCF1-028288E2D4DA}"/>
                  </a:ext>
                </a:extLst>
              </p14:cNvPr>
              <p14:cNvContentPartPr/>
              <p14:nvPr/>
            </p14:nvContentPartPr>
            <p14:xfrm>
              <a:off x="619177" y="2546148"/>
              <a:ext cx="236880" cy="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D25EFCA-BF3D-D763-DCF1-028288E2D4D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1177" y="2510148"/>
                <a:ext cx="2725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F07423A-C882-99A2-8898-81D4767043A2}"/>
                  </a:ext>
                </a:extLst>
              </p14:cNvPr>
              <p14:cNvContentPartPr/>
              <p14:nvPr/>
            </p14:nvContentPartPr>
            <p14:xfrm>
              <a:off x="815737" y="2448228"/>
              <a:ext cx="59040" cy="205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F07423A-C882-99A2-8898-81D4767043A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8097" y="2430228"/>
                <a:ext cx="9468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842307F-CEE8-E7C5-EB64-1624A1CFEBA3}"/>
                  </a:ext>
                </a:extLst>
              </p14:cNvPr>
              <p14:cNvContentPartPr/>
              <p14:nvPr/>
            </p14:nvContentPartPr>
            <p14:xfrm>
              <a:off x="5910097" y="3972108"/>
              <a:ext cx="2289960" cy="41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842307F-CEE8-E7C5-EB64-1624A1CFEBA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56097" y="3864468"/>
                <a:ext cx="239760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68CA9A2-8A2F-491C-4611-7FCABE6B48E5}"/>
                  </a:ext>
                </a:extLst>
              </p14:cNvPr>
              <p14:cNvContentPartPr/>
              <p14:nvPr/>
            </p14:nvContentPartPr>
            <p14:xfrm>
              <a:off x="1092577" y="2536428"/>
              <a:ext cx="777240" cy="31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68CA9A2-8A2F-491C-4611-7FCABE6B48E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38577" y="2428428"/>
                <a:ext cx="88488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3264AFB-BA10-0C4C-501E-9CD461801F46}"/>
                  </a:ext>
                </a:extLst>
              </p14:cNvPr>
              <p14:cNvContentPartPr/>
              <p14:nvPr/>
            </p14:nvContentPartPr>
            <p14:xfrm>
              <a:off x="858217" y="2310348"/>
              <a:ext cx="420120" cy="22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3264AFB-BA10-0C4C-501E-9CD461801F4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4217" y="2202348"/>
                <a:ext cx="5277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007C910-5756-A1B5-6ECE-4D242B265691}"/>
                  </a:ext>
                </a:extLst>
              </p14:cNvPr>
              <p14:cNvContentPartPr/>
              <p14:nvPr/>
            </p14:nvContentPartPr>
            <p14:xfrm>
              <a:off x="6617137" y="5171628"/>
              <a:ext cx="5280120" cy="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007C910-5756-A1B5-6ECE-4D242B26569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99137" y="5135628"/>
                <a:ext cx="531576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61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EE6B-BA3F-CADA-7E05-3CCBAB335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71" y="365125"/>
            <a:ext cx="10783529" cy="1325563"/>
          </a:xfrm>
        </p:spPr>
        <p:txBody>
          <a:bodyPr/>
          <a:lstStyle/>
          <a:p>
            <a:r>
              <a:rPr lang="en-US" dirty="0"/>
              <a:t>Added folders but they aren’t on the build path?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76D7C-7AE0-4BFC-1491-9FFC5E46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images folder to the build path (.</a:t>
            </a:r>
            <a:r>
              <a:rPr lang="en-US" dirty="0" err="1"/>
              <a:t>classpath</a:t>
            </a:r>
            <a:r>
              <a:rPr lang="en-US" dirty="0"/>
              <a:t>)</a:t>
            </a:r>
          </a:p>
          <a:p>
            <a:r>
              <a:rPr lang="en-US" dirty="0"/>
              <a:t>Right click on the Folder-&gt;Build Path-&gt;Use as Source Folder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the files are considered part of the root and you don’t need to reference the folder (in our examples we use resources/images):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String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fileName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= "/" +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name.toLowerCase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() + "-";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38808-D614-DE95-34F9-E6AD3CC5D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153" y="2719288"/>
            <a:ext cx="6763694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7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4130004A-F4F0-392A-8567-B4F9F8E14F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845"/>
          <a:stretch>
            <a:fillRect/>
          </a:stretch>
        </p:blipFill>
        <p:spPr>
          <a:xfrm>
            <a:off x="2475156" y="2406770"/>
            <a:ext cx="9322818" cy="42622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F6668A-F046-C668-ACAC-882C60B4A22A}"/>
              </a:ext>
            </a:extLst>
          </p:cNvPr>
          <p:cNvSpPr txBox="1"/>
          <p:nvPr/>
        </p:nvSpPr>
        <p:spPr>
          <a:xfrm>
            <a:off x="72447" y="0"/>
            <a:ext cx="8726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Make sure you have a source folder (e.g. resources)</a:t>
            </a:r>
          </a:p>
          <a:p>
            <a:r>
              <a:rPr lang="en-US" sz="2400" dirty="0"/>
              <a:t>and add all files into it (images/audio/etc.)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875961B-0DE9-2A38-0608-132035757D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7752"/>
          <a:stretch>
            <a:fillRect/>
          </a:stretch>
        </p:blipFill>
        <p:spPr>
          <a:xfrm>
            <a:off x="156374" y="1018838"/>
            <a:ext cx="2371976" cy="570627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A7C6D09-18E1-1C53-B957-E1B57FD3D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211" y="54384"/>
            <a:ext cx="4651415" cy="210144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5926DD7-90B6-C3D8-1C20-2E759C0D558C}"/>
                  </a:ext>
                </a:extLst>
              </p14:cNvPr>
              <p14:cNvContentPartPr/>
              <p14:nvPr/>
            </p14:nvContentPartPr>
            <p14:xfrm>
              <a:off x="11171024" y="1526658"/>
              <a:ext cx="19944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5926DD7-90B6-C3D8-1C20-2E759C0D55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53024" y="1509018"/>
                <a:ext cx="235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F1DB112-9CF5-1809-AE2A-9C1CE82A3E84}"/>
                  </a:ext>
                </a:extLst>
              </p14:cNvPr>
              <p14:cNvContentPartPr/>
              <p14:nvPr/>
            </p14:nvContentPartPr>
            <p14:xfrm>
              <a:off x="11179664" y="1742298"/>
              <a:ext cx="59040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F1DB112-9CF5-1809-AE2A-9C1CE82A3E8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61664" y="1724658"/>
                <a:ext cx="6260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7B4C199-FB2D-6724-CB5E-C391D40C1603}"/>
                  </a:ext>
                </a:extLst>
              </p14:cNvPr>
              <p14:cNvContentPartPr/>
              <p14:nvPr/>
            </p14:nvContentPartPr>
            <p14:xfrm>
              <a:off x="360584" y="3380658"/>
              <a:ext cx="1099440" cy="2692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7B4C199-FB2D-6724-CB5E-C391D40C160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2944" y="3363018"/>
                <a:ext cx="113508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1F99EC2-A40F-C567-3645-E00F0E2C0206}"/>
                  </a:ext>
                </a:extLst>
              </p14:cNvPr>
              <p14:cNvContentPartPr/>
              <p14:nvPr/>
            </p14:nvContentPartPr>
            <p14:xfrm>
              <a:off x="250424" y="1233258"/>
              <a:ext cx="821160" cy="252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1F99EC2-A40F-C567-3645-E00F0E2C020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2424" y="1215618"/>
                <a:ext cx="8568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EB15D39-996A-EABD-4E6A-34340E623D6D}"/>
                  </a:ext>
                </a:extLst>
              </p14:cNvPr>
              <p14:cNvContentPartPr/>
              <p14:nvPr/>
            </p14:nvContentPartPr>
            <p14:xfrm>
              <a:off x="7634384" y="1569858"/>
              <a:ext cx="78192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EB15D39-996A-EABD-4E6A-34340E623D6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16384" y="1552218"/>
                <a:ext cx="8175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C6C6D13-A216-43A9-9A08-97B815B46D38}"/>
                  </a:ext>
                </a:extLst>
              </p14:cNvPr>
              <p14:cNvContentPartPr/>
              <p14:nvPr/>
            </p14:nvContentPartPr>
            <p14:xfrm>
              <a:off x="9040184" y="594978"/>
              <a:ext cx="99900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C6C6D13-A216-43A9-9A08-97B815B46D3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022544" y="577338"/>
                <a:ext cx="1034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CBDE168-6A09-EA1A-FC3F-3818063835A5}"/>
                  </a:ext>
                </a:extLst>
              </p14:cNvPr>
              <p14:cNvContentPartPr/>
              <p14:nvPr/>
            </p14:nvContentPartPr>
            <p14:xfrm>
              <a:off x="627704" y="3655338"/>
              <a:ext cx="849960" cy="218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CBDE168-6A09-EA1A-FC3F-3818063835A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8704" y="3646338"/>
                <a:ext cx="86760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A67C0C6-7F69-2649-9FF5-E5A8A8E5F5D7}"/>
                  </a:ext>
                </a:extLst>
              </p14:cNvPr>
              <p14:cNvContentPartPr/>
              <p14:nvPr/>
            </p14:nvContentPartPr>
            <p14:xfrm>
              <a:off x="5270624" y="3698538"/>
              <a:ext cx="1330200" cy="2620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A67C0C6-7F69-2649-9FF5-E5A8A8E5F5D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261624" y="3689538"/>
                <a:ext cx="134784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56C0585-7295-24D5-5AB6-773ED230F36E}"/>
                  </a:ext>
                </a:extLst>
              </p14:cNvPr>
              <p14:cNvContentPartPr/>
              <p14:nvPr/>
            </p14:nvContentPartPr>
            <p14:xfrm>
              <a:off x="555344" y="1103298"/>
              <a:ext cx="2032560" cy="18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56C0585-7295-24D5-5AB6-773ED230F36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01704" y="995298"/>
                <a:ext cx="214020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3CC6A2D-4C81-A4EC-DB97-44A09D3A3DBA}"/>
                  </a:ext>
                </a:extLst>
              </p14:cNvPr>
              <p14:cNvContentPartPr/>
              <p14:nvPr/>
            </p14:nvContentPartPr>
            <p14:xfrm>
              <a:off x="3397184" y="5184258"/>
              <a:ext cx="8447400" cy="4586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3CC6A2D-4C81-A4EC-DB97-44A09D3A3DB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379544" y="5166258"/>
                <a:ext cx="8483040" cy="49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8316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243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Consolas</vt:lpstr>
      <vt:lpstr>Office Theme</vt:lpstr>
      <vt:lpstr>Making a Runnable JAR</vt:lpstr>
      <vt:lpstr>How to Demo/Share Your Project with Others</vt:lpstr>
      <vt:lpstr>How To Do This in Eclipse</vt:lpstr>
      <vt:lpstr>PowerPoint Presentation</vt:lpstr>
      <vt:lpstr>Example In Starter Repo</vt:lpstr>
      <vt:lpstr>Added folders but they aren’t on the build path?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Yoder, Jason</dc:creator>
  <cp:lastModifiedBy>Yoder, Jason</cp:lastModifiedBy>
  <cp:revision>13</cp:revision>
  <dcterms:created xsi:type="dcterms:W3CDTF">2025-05-19T14:31:17Z</dcterms:created>
  <dcterms:modified xsi:type="dcterms:W3CDTF">2025-06-05T19:50:39Z</dcterms:modified>
</cp:coreProperties>
</file>