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63" r:id="rId6"/>
    <p:sldId id="261" r:id="rId7"/>
    <p:sldId id="257" r:id="rId8"/>
    <p:sldId id="258" r:id="rId9"/>
    <p:sldId id="259" r:id="rId10"/>
    <p:sldId id="264" r:id="rId11"/>
    <p:sldId id="262" r:id="rId1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4C3CC4-2C23-4AAA-8AC6-59618683363C}" v="1" dt="2023-11-20T21:31:45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4" autoAdjust="0"/>
    <p:restoredTop sz="94694"/>
  </p:normalViewPr>
  <p:slideViewPr>
    <p:cSldViewPr snapToGrid="0">
      <p:cViewPr varScale="1">
        <p:scale>
          <a:sx n="73" d="100"/>
          <a:sy n="73" d="100"/>
        </p:scale>
        <p:origin x="126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6029C006-0B8B-4AA5-A632-F6B87C7BDE06}"/>
    <pc:docChg chg="custSel addSld modSld">
      <pc:chgData name="Yoder, Jason" userId="28f4d4d8-da04-4f86-b14d-a21675737bc5" providerId="ADAL" clId="{6029C006-0B8B-4AA5-A632-F6B87C7BDE06}" dt="2023-10-27T09:39:47.793" v="861" actId="1076"/>
      <pc:docMkLst>
        <pc:docMk/>
      </pc:docMkLst>
      <pc:sldChg chg="modSp new mod">
        <pc:chgData name="Yoder, Jason" userId="28f4d4d8-da04-4f86-b14d-a21675737bc5" providerId="ADAL" clId="{6029C006-0B8B-4AA5-A632-F6B87C7BDE06}" dt="2023-10-26T13:39:03.753" v="826" actId="1076"/>
        <pc:sldMkLst>
          <pc:docMk/>
          <pc:sldMk cId="2301447878" sldId="263"/>
        </pc:sldMkLst>
        <pc:spChg chg="mod">
          <ac:chgData name="Yoder, Jason" userId="28f4d4d8-da04-4f86-b14d-a21675737bc5" providerId="ADAL" clId="{6029C006-0B8B-4AA5-A632-F6B87C7BDE06}" dt="2023-10-26T13:38:54.787" v="824" actId="113"/>
          <ac:spMkLst>
            <pc:docMk/>
            <pc:sldMk cId="2301447878" sldId="263"/>
            <ac:spMk id="2" creationId="{14896F7C-52D7-93B2-1ADC-3CA4338E0AED}"/>
          </ac:spMkLst>
        </pc:spChg>
        <pc:spChg chg="mod">
          <ac:chgData name="Yoder, Jason" userId="28f4d4d8-da04-4f86-b14d-a21675737bc5" providerId="ADAL" clId="{6029C006-0B8B-4AA5-A632-F6B87C7BDE06}" dt="2023-10-26T13:39:03.753" v="826" actId="1076"/>
          <ac:spMkLst>
            <pc:docMk/>
            <pc:sldMk cId="2301447878" sldId="263"/>
            <ac:spMk id="3" creationId="{F75BF7F9-774C-9A75-7953-DC95912BEE10}"/>
          </ac:spMkLst>
        </pc:spChg>
      </pc:sldChg>
      <pc:sldChg chg="addSp modSp new mod">
        <pc:chgData name="Yoder, Jason" userId="28f4d4d8-da04-4f86-b14d-a21675737bc5" providerId="ADAL" clId="{6029C006-0B8B-4AA5-A632-F6B87C7BDE06}" dt="2023-10-27T09:39:47.793" v="861" actId="1076"/>
        <pc:sldMkLst>
          <pc:docMk/>
          <pc:sldMk cId="1523766582" sldId="264"/>
        </pc:sldMkLst>
        <pc:spChg chg="mod">
          <ac:chgData name="Yoder, Jason" userId="28f4d4d8-da04-4f86-b14d-a21675737bc5" providerId="ADAL" clId="{6029C006-0B8B-4AA5-A632-F6B87C7BDE06}" dt="2023-10-27T09:39:31.778" v="856" actId="14100"/>
          <ac:spMkLst>
            <pc:docMk/>
            <pc:sldMk cId="1523766582" sldId="264"/>
            <ac:spMk id="2" creationId="{8BF44143-E8E4-78B3-B9AB-90518DE684A9}"/>
          </ac:spMkLst>
        </pc:spChg>
        <pc:spChg chg="mod">
          <ac:chgData name="Yoder, Jason" userId="28f4d4d8-da04-4f86-b14d-a21675737bc5" providerId="ADAL" clId="{6029C006-0B8B-4AA5-A632-F6B87C7BDE06}" dt="2023-10-27T09:39:47.793" v="861" actId="1076"/>
          <ac:spMkLst>
            <pc:docMk/>
            <pc:sldMk cId="1523766582" sldId="264"/>
            <ac:spMk id="3" creationId="{F212B793-B7D9-7AA4-4601-5F6753967AF2}"/>
          </ac:spMkLst>
        </pc:spChg>
        <pc:picChg chg="add mod">
          <ac:chgData name="Yoder, Jason" userId="28f4d4d8-da04-4f86-b14d-a21675737bc5" providerId="ADAL" clId="{6029C006-0B8B-4AA5-A632-F6B87C7BDE06}" dt="2023-10-27T09:38:52.411" v="844" actId="1076"/>
          <ac:picMkLst>
            <pc:docMk/>
            <pc:sldMk cId="1523766582" sldId="264"/>
            <ac:picMk id="5" creationId="{8D9A7271-0A4F-6890-93DD-7D3E5EEDC286}"/>
          </ac:picMkLst>
        </pc:picChg>
        <pc:picChg chg="add mod">
          <ac:chgData name="Yoder, Jason" userId="28f4d4d8-da04-4f86-b14d-a21675737bc5" providerId="ADAL" clId="{6029C006-0B8B-4AA5-A632-F6B87C7BDE06}" dt="2023-10-27T09:39:34.563" v="858" actId="14100"/>
          <ac:picMkLst>
            <pc:docMk/>
            <pc:sldMk cId="1523766582" sldId="264"/>
            <ac:picMk id="1026" creationId="{63B86F67-15D1-B49A-A0EC-3B1B42968793}"/>
          </ac:picMkLst>
        </pc:picChg>
      </pc:sldChg>
    </pc:docChg>
  </pc:docChgLst>
  <pc:docChgLst>
    <pc:chgData name="Dorsey, Cameron" userId="S::dorseycs@rose-hulman.edu::e3fdc538-7733-41a8-91e6-3ff377dfa323" providerId="AD" clId="Web-{82397B87-1CCA-4427-B128-DA215A00F860}"/>
    <pc:docChg chg="modSld">
      <pc:chgData name="Dorsey, Cameron" userId="S::dorseycs@rose-hulman.edu::e3fdc538-7733-41a8-91e6-3ff377dfa323" providerId="AD" clId="Web-{82397B87-1CCA-4427-B128-DA215A00F860}" dt="2021-10-26T12:21:53.591" v="1" actId="1076"/>
      <pc:docMkLst>
        <pc:docMk/>
      </pc:docMkLst>
      <pc:sldChg chg="modSp">
        <pc:chgData name="Dorsey, Cameron" userId="S::dorseycs@rose-hulman.edu::e3fdc538-7733-41a8-91e6-3ff377dfa323" providerId="AD" clId="Web-{82397B87-1CCA-4427-B128-DA215A00F860}" dt="2021-10-26T12:21:53.591" v="1" actId="1076"/>
        <pc:sldMkLst>
          <pc:docMk/>
          <pc:sldMk cId="2497465916" sldId="280"/>
        </pc:sldMkLst>
        <pc:spChg chg="mod">
          <ac:chgData name="Dorsey, Cameron" userId="S::dorseycs@rose-hulman.edu::e3fdc538-7733-41a8-91e6-3ff377dfa323" providerId="AD" clId="Web-{82397B87-1CCA-4427-B128-DA215A00F860}" dt="2021-10-26T12:21:53.591" v="1" actId="1076"/>
          <ac:spMkLst>
            <pc:docMk/>
            <pc:sldMk cId="2497465916" sldId="280"/>
            <ac:spMk id="129" creationId="{00000000-0000-0000-0000-000000000000}"/>
          </ac:spMkLst>
        </pc:spChg>
      </pc:sldChg>
    </pc:docChg>
  </pc:docChgLst>
  <pc:docChgLst>
    <pc:chgData name="Yoder, Jason" userId="28f4d4d8-da04-4f86-b14d-a21675737bc5" providerId="ADAL" clId="{944C3CC4-2C23-4AAA-8AC6-59618683363C}"/>
    <pc:docChg chg="custSel modSld">
      <pc:chgData name="Yoder, Jason" userId="28f4d4d8-da04-4f86-b14d-a21675737bc5" providerId="ADAL" clId="{944C3CC4-2C23-4AAA-8AC6-59618683363C}" dt="2023-11-20T21:32:05.138" v="31" actId="20577"/>
      <pc:docMkLst>
        <pc:docMk/>
      </pc:docMkLst>
      <pc:sldChg chg="addSp delSp modSp mod">
        <pc:chgData name="Yoder, Jason" userId="28f4d4d8-da04-4f86-b14d-a21675737bc5" providerId="ADAL" clId="{944C3CC4-2C23-4AAA-8AC6-59618683363C}" dt="2023-11-20T21:32:05.138" v="31" actId="20577"/>
        <pc:sldMkLst>
          <pc:docMk/>
          <pc:sldMk cId="2301447878" sldId="263"/>
        </pc:sldMkLst>
        <pc:spChg chg="del mod">
          <ac:chgData name="Yoder, Jason" userId="28f4d4d8-da04-4f86-b14d-a21675737bc5" providerId="ADAL" clId="{944C3CC4-2C23-4AAA-8AC6-59618683363C}" dt="2023-11-20T21:31:40.889" v="23" actId="478"/>
          <ac:spMkLst>
            <pc:docMk/>
            <pc:sldMk cId="2301447878" sldId="263"/>
            <ac:spMk id="3" creationId="{F75BF7F9-774C-9A75-7953-DC95912BEE10}"/>
          </ac:spMkLst>
        </pc:spChg>
        <pc:spChg chg="add mod">
          <ac:chgData name="Yoder, Jason" userId="28f4d4d8-da04-4f86-b14d-a21675737bc5" providerId="ADAL" clId="{944C3CC4-2C23-4AAA-8AC6-59618683363C}" dt="2023-11-20T21:32:05.138" v="31" actId="20577"/>
          <ac:spMkLst>
            <pc:docMk/>
            <pc:sldMk cId="2301447878" sldId="263"/>
            <ac:spMk id="4" creationId="{43713CEB-82EC-C97C-9FE4-0878DC3D1B8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630EBB8-CEB5-4E8D-9A06-06438377CF6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EF73CCB-14BF-447D-84A8-4E22699D9E8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github.com/en/account-and-profile/setting-up-and-managing-your-github-profile/managing-contribution-settings-on-your-profile/why-are-my-contributions-not-showing-up-on-my-profile#your-local-git-commit-email-isnt-connected-to-your-accou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CSSE 220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25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Project Reminders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96F7C-52D7-93B2-1ADC-3CA4338E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01" y="273600"/>
            <a:ext cx="8870623" cy="1144800"/>
          </a:xfrm>
        </p:spPr>
        <p:txBody>
          <a:bodyPr/>
          <a:lstStyle/>
          <a:p>
            <a:r>
              <a:rPr lang="en-US" sz="4000" b="1" dirty="0"/>
              <a:t>Some independent learning required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13CEB-82EC-C97C-9FE4-0878DC3D1B89}"/>
              </a:ext>
            </a:extLst>
          </p:cNvPr>
          <p:cNvSpPr txBox="1"/>
          <p:nvPr/>
        </p:nvSpPr>
        <p:spPr>
          <a:xfrm>
            <a:off x="378823" y="1789611"/>
            <a:ext cx="80336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 not teach you how to do certain things: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the keyboard (Arcade Game)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Browse to find files (GARP)</a:t>
            </a:r>
          </a:p>
          <a:p>
            <a:endParaRPr lang="en-US" dirty="0"/>
          </a:p>
          <a:p>
            <a:r>
              <a:rPr lang="en-US" dirty="0"/>
              <a:t>You may use Google/etc. to learn how to.</a:t>
            </a:r>
          </a:p>
          <a:p>
            <a:r>
              <a:rPr lang="en-US" dirty="0"/>
              <a:t>We want you to </a:t>
            </a:r>
            <a:r>
              <a:rPr lang="en-US" b="1" u="sng" dirty="0"/>
              <a:t>demonstrate learning independently</a:t>
            </a:r>
          </a:p>
          <a:p>
            <a:endParaRPr lang="en-US" dirty="0"/>
          </a:p>
          <a:p>
            <a:r>
              <a:rPr lang="en-US" dirty="0"/>
              <a:t>We hope this gives you confidence to learn other things as well (adding music, animation, etc.)</a:t>
            </a:r>
          </a:p>
          <a:p>
            <a:endParaRPr lang="en-US" dirty="0"/>
          </a:p>
          <a:p>
            <a:r>
              <a:rPr lang="en-US" dirty="0"/>
              <a:t>Some hints: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ArcadeGame</a:t>
            </a:r>
            <a:r>
              <a:rPr lang="en-US" dirty="0"/>
              <a:t> (</a:t>
            </a:r>
            <a:r>
              <a:rPr lang="en-US" dirty="0" err="1"/>
              <a:t>KeyListener</a:t>
            </a:r>
            <a:r>
              <a:rPr lang="en-US" dirty="0"/>
              <a:t>, “focus”)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GARP (</a:t>
            </a:r>
            <a:r>
              <a:rPr lang="en-US" dirty="0" err="1"/>
              <a:t>JFileChooser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144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7976-E928-43CC-347D-EDE1B4A0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Due Soon!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D13D6-FC1D-C87B-947C-06825DAE14F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418400"/>
            <a:ext cx="8229240" cy="4379085"/>
          </a:xfrm>
        </p:spPr>
        <p:txBody>
          <a:bodyPr/>
          <a:lstStyle/>
          <a:p>
            <a:r>
              <a:rPr lang="en-US" sz="1800" dirty="0">
                <a:latin typeface="+mn-lt"/>
              </a:rPr>
              <a:t>Make sure to meet as a whole team to stay in sync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Should be sure it is scheduled (Driver)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Should be sure there is an agenda (Navigator)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Should be sure there are minutes taken (Reviewer)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Make sure to track your time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Required to help track contributions to project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Make sure to complete in your Milestone Report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Review responsible to submit it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Parts of report should be completed by Driver/Nav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The Milestone Report is Submitted via </a:t>
            </a:r>
            <a:r>
              <a:rPr lang="en-US" dirty="0" err="1">
                <a:latin typeface="+mn-lt"/>
              </a:rPr>
              <a:t>GradeScope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It provides a link to the template for you to complete the report.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1609D-76EE-14BC-6B28-7105B0A07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710920"/>
            <a:ext cx="4443351" cy="873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755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7976-E928-43CC-347D-EDE1B4A0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Due Soon!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1609D-76EE-14BC-6B28-7105B0A07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29114"/>
            <a:ext cx="4443351" cy="8734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80CA2-854B-0F0C-D2E7-0D00A6D43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62999"/>
            <a:ext cx="82677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00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24FF-3857-EFC4-9F20-B1828F03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Workflow Reminders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0D96C-8C4C-2C8D-0E04-FECD4912106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16816" y="1215558"/>
            <a:ext cx="8550111" cy="260926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Team-&gt;Pull (gets code from GitHub)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Edit (make local changes)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Team-&gt;Commit (add a message)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Team-&gt;Pull (to be safe and get latest version)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Team-&gt;Push (puts code on GitHub)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9437B-BAAB-6F6E-CEA8-79538B6DB421}"/>
              </a:ext>
            </a:extLst>
          </p:cNvPr>
          <p:cNvSpPr txBox="1"/>
          <p:nvPr/>
        </p:nvSpPr>
        <p:spPr>
          <a:xfrm>
            <a:off x="216817" y="3923031"/>
            <a:ext cx="6400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get an error during step #1</a:t>
            </a:r>
          </a:p>
          <a:p>
            <a:r>
              <a:rPr lang="en-US" b="1" i="1" dirty="0"/>
              <a:t>File conflicts with FileX.java</a:t>
            </a:r>
          </a:p>
          <a:p>
            <a:r>
              <a:rPr lang="en-US" dirty="0"/>
              <a:t>Then IF you don’t care about .java on your computer and want the version on GitHub you can:</a:t>
            </a:r>
          </a:p>
          <a:p>
            <a:r>
              <a:rPr lang="en-US" dirty="0"/>
              <a:t>Right Click on FileX.java -&gt;Replace With-&gt; HEAD Revision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174F7C-BDEC-190E-AECB-5F48264D3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390" y="5724367"/>
            <a:ext cx="5382376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5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A547-A796-77BE-4F60-B759C04F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Rejected “Non-Fast Forward”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55882-2D1E-1503-E947-1E3871011E23}"/>
              </a:ext>
            </a:extLst>
          </p:cNvPr>
          <p:cNvSpPr txBox="1"/>
          <p:nvPr/>
        </p:nvSpPr>
        <p:spPr>
          <a:xfrm>
            <a:off x="617456" y="1785536"/>
            <a:ext cx="71785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Your code is out of sync with the remote repo</a:t>
            </a:r>
          </a:p>
          <a:p>
            <a:r>
              <a:rPr lang="en-US" sz="1800" dirty="0"/>
              <a:t>- </a:t>
            </a:r>
            <a:r>
              <a:rPr lang="en-US" dirty="0"/>
              <a:t>i.e. You are at version V2, and it is at version V3</a:t>
            </a:r>
            <a:endParaRPr lang="en-US" sz="1800" dirty="0"/>
          </a:p>
          <a:p>
            <a:endParaRPr lang="en-US" dirty="0"/>
          </a:p>
          <a:p>
            <a:r>
              <a:rPr lang="en-US" dirty="0"/>
              <a:t>You need to get the latest version of the code in your repo BEFORE you can Push, thus:</a:t>
            </a:r>
          </a:p>
          <a:p>
            <a:endParaRPr lang="en-US" dirty="0"/>
          </a:p>
          <a:p>
            <a:r>
              <a:rPr lang="en-US" dirty="0"/>
              <a:t>FIRST be sure to do a</a:t>
            </a:r>
          </a:p>
          <a:p>
            <a:endParaRPr lang="en-US" sz="1800" dirty="0"/>
          </a:p>
          <a:p>
            <a:r>
              <a:rPr lang="en-US" sz="3600" b="1" dirty="0"/>
              <a:t>Team-&gt;Pull </a:t>
            </a:r>
          </a:p>
        </p:txBody>
      </p:sp>
    </p:spTree>
    <p:extLst>
      <p:ext uri="{BB962C8B-B14F-4D97-AF65-F5344CB8AC3E}">
        <p14:creationId xmlns:p14="http://schemas.microsoft.com/office/powerpoint/2010/main" val="97807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4143-E8E4-78B3-B9AB-90518DE6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59" y="151051"/>
            <a:ext cx="8229240" cy="546533"/>
          </a:xfrm>
        </p:spPr>
        <p:txBody>
          <a:bodyPr/>
          <a:lstStyle/>
          <a:p>
            <a:r>
              <a:rPr lang="en-US" sz="2400" b="1" i="0" dirty="0">
                <a:solidFill>
                  <a:srgbClr val="1F2328"/>
                </a:solidFill>
                <a:effectLst/>
                <a:latin typeface="-apple-system"/>
              </a:rPr>
              <a:t>Why are my contributions not showing up on my profile?</a:t>
            </a:r>
            <a:br>
              <a:rPr lang="en-US" sz="2400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2B793-B7D9-7AA4-4601-5F6753967AF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72359" y="4590853"/>
            <a:ext cx="8229240" cy="34168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hlinkClick r:id="rId2"/>
              </a:rPr>
              <a:t>https://docs.github.com/en/account-and-profile/setting-up-and-managing-your-github-profile/managing-contribution-settings-on-your-profile/why-are-my-contributions-not-showing-up-on-my-profile#your-local-git-commit-email-isnt-connected-to-your-account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B86F67-15D1-B49A-A0EC-3B1B42968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59" y="697584"/>
            <a:ext cx="5992102" cy="273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9A7271-0A4F-6890-93DD-7D3E5EEDC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0" y="4932537"/>
            <a:ext cx="9144000" cy="192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6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054C-9F87-756B-63F2-05F43362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Meetings with your 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704F4-08A2-800E-E5D5-C70F1A2DB73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432276" cy="47020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Team must schedule a meeting with the 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Schedule it as soon as you finish each Milestone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If you have trouble communicating with the TA let your instructor know right away!</a:t>
            </a:r>
          </a:p>
          <a:p>
            <a:endParaRPr lang="en-US" sz="2400" dirty="0">
              <a:latin typeface="+mn-lt"/>
            </a:endParaRPr>
          </a:p>
          <a:p>
            <a:r>
              <a:rPr lang="en-US" sz="3200" b="1" dirty="0">
                <a:latin typeface="+mn-lt"/>
              </a:rPr>
              <a:t>During the TA meeting</a:t>
            </a:r>
          </a:p>
          <a:p>
            <a:pPr marL="457200" lvl="3" indent="-457200">
              <a:buFont typeface="Arial" panose="020B0604020202020204" pitchFamily="34" charset="0"/>
              <a:buChar char="•"/>
            </a:pPr>
            <a:r>
              <a:rPr lang="en-US" sz="2400" dirty="0"/>
              <a:t>Have your report ready 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Have your program ready to demo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Each person should be participating (based on role)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There can be flexibility within roles</a:t>
            </a: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97929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9915E0-C9C6-4DE7-A4C1-4F6BBE6566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34EF7E-5EA3-49C2-BE7A-FEA82609F7D8}">
  <ds:schemaRefs>
    <ds:schemaRef ds:uri="http://schemas.microsoft.com/office/2006/metadata/properties"/>
    <ds:schemaRef ds:uri="http://schemas.microsoft.com/office/infopath/2007/PartnerControls"/>
    <ds:schemaRef ds:uri="820f9cb1-409d-4c4b-8197-1d4f7dd48124"/>
    <ds:schemaRef ds:uri="08600313-7276-4ca7-b5d3-7d86193ee0ac"/>
  </ds:schemaRefs>
</ds:datastoreItem>
</file>

<file path=customXml/itemProps3.xml><?xml version="1.0" encoding="utf-8"?>
<ds:datastoreItem xmlns:ds="http://schemas.openxmlformats.org/officeDocument/2006/customXml" ds:itemID="{3EBE5BB5-16D8-4951-9C8D-E0DF199895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2892</TotalTime>
  <Words>445</Words>
  <Application>Microsoft Office PowerPoint</Application>
  <PresentationFormat>On-screen Show (4:3)</PresentationFormat>
  <Paragraphs>65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Some independent learning required</vt:lpstr>
      <vt:lpstr>Milestone Due Soon!</vt:lpstr>
      <vt:lpstr>Milestone Due Soon!</vt:lpstr>
      <vt:lpstr>Git Workflow Reminders</vt:lpstr>
      <vt:lpstr>Rejected “Non-Fast Forward”</vt:lpstr>
      <vt:lpstr>Why are my contributions not showing up on my profile? </vt:lpstr>
      <vt:lpstr>Meetings with your TA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20</cp:revision>
  <cp:lastPrinted>2012-01-26T10:38:16Z</cp:lastPrinted>
  <dcterms:created xsi:type="dcterms:W3CDTF">2011-04-27T01:38:22Z</dcterms:created>
  <dcterms:modified xsi:type="dcterms:W3CDTF">2023-11-20T21:32:11Z</dcterms:modified>
  <cp:category/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  <property fmtid="{D5CDD505-2E9C-101B-9397-08002B2CF9AE}" pid="13" name="ContentTypeId">
    <vt:lpwstr>0x0101004285D81DBE5F5A448E892B34D6B8CF20</vt:lpwstr>
  </property>
</Properties>
</file>