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5"/>
  </p:notesMasterIdLst>
  <p:handoutMasterIdLst>
    <p:handoutMasterId r:id="rId16"/>
  </p:handoutMasterIdLst>
  <p:sldIdLst>
    <p:sldId id="347" r:id="rId5"/>
    <p:sldId id="333" r:id="rId6"/>
    <p:sldId id="337" r:id="rId7"/>
    <p:sldId id="339" r:id="rId8"/>
    <p:sldId id="334" r:id="rId9"/>
    <p:sldId id="338" r:id="rId10"/>
    <p:sldId id="343" r:id="rId11"/>
    <p:sldId id="346" r:id="rId12"/>
    <p:sldId id="344" r:id="rId13"/>
    <p:sldId id="345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ilestones 0 and 1" id="{9A3270A3-C003-49C3-876A-E31BCB33DE4A}">
          <p14:sldIdLst>
            <p14:sldId id="347"/>
            <p14:sldId id="333"/>
            <p14:sldId id="337"/>
            <p14:sldId id="339"/>
            <p14:sldId id="334"/>
            <p14:sldId id="338"/>
            <p14:sldId id="343"/>
            <p14:sldId id="346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96FE0073-F0BD-452C-8952-EEE53110F797}"/>
    <pc:docChg chg="custSel modSld">
      <pc:chgData name="Yoder, Jason" userId="28f4d4d8-da04-4f86-b14d-a21675737bc5" providerId="ADAL" clId="{96FE0073-F0BD-452C-8952-EEE53110F797}" dt="2023-10-16T00:37:25.843" v="68" actId="167"/>
      <pc:docMkLst>
        <pc:docMk/>
      </pc:docMkLst>
      <pc:sldChg chg="addSp delSp modSp mod">
        <pc:chgData name="Yoder, Jason" userId="28f4d4d8-da04-4f86-b14d-a21675737bc5" providerId="ADAL" clId="{96FE0073-F0BD-452C-8952-EEE53110F797}" dt="2023-10-16T00:36:58.273" v="65" actId="20577"/>
        <pc:sldMkLst>
          <pc:docMk/>
          <pc:sldMk cId="2952723959" sldId="333"/>
        </pc:sldMkLst>
        <pc:spChg chg="mod">
          <ac:chgData name="Yoder, Jason" userId="28f4d4d8-da04-4f86-b14d-a21675737bc5" providerId="ADAL" clId="{96FE0073-F0BD-452C-8952-EEE53110F797}" dt="2023-10-16T00:36:58.273" v="65" actId="20577"/>
          <ac:spMkLst>
            <pc:docMk/>
            <pc:sldMk cId="2952723959" sldId="333"/>
            <ac:spMk id="2" creationId="{00000000-0000-0000-0000-000000000000}"/>
          </ac:spMkLst>
        </pc:spChg>
        <pc:picChg chg="add del mod">
          <ac:chgData name="Yoder, Jason" userId="28f4d4d8-da04-4f86-b14d-a21675737bc5" providerId="ADAL" clId="{96FE0073-F0BD-452C-8952-EEE53110F797}" dt="2023-10-16T00:35:37.163" v="21" actId="478"/>
          <ac:picMkLst>
            <pc:docMk/>
            <pc:sldMk cId="2952723959" sldId="333"/>
            <ac:picMk id="4" creationId="{0F766D9F-F241-4752-EC47-9550C818BCAB}"/>
          </ac:picMkLst>
        </pc:picChg>
        <pc:picChg chg="add del mod">
          <ac:chgData name="Yoder, Jason" userId="28f4d4d8-da04-4f86-b14d-a21675737bc5" providerId="ADAL" clId="{96FE0073-F0BD-452C-8952-EEE53110F797}" dt="2023-10-16T00:35:37.163" v="21" actId="478"/>
          <ac:picMkLst>
            <pc:docMk/>
            <pc:sldMk cId="2952723959" sldId="333"/>
            <ac:picMk id="6" creationId="{A4A5DE75-C7C7-0F07-AA4B-0DF6D0889DA2}"/>
          </ac:picMkLst>
        </pc:picChg>
        <pc:picChg chg="add mod">
          <ac:chgData name="Yoder, Jason" userId="28f4d4d8-da04-4f86-b14d-a21675737bc5" providerId="ADAL" clId="{96FE0073-F0BD-452C-8952-EEE53110F797}" dt="2023-10-16T00:35:43.349" v="24" actId="14100"/>
          <ac:picMkLst>
            <pc:docMk/>
            <pc:sldMk cId="2952723959" sldId="333"/>
            <ac:picMk id="8" creationId="{26AD70A1-CA52-29C1-7AA1-54642D5A6205}"/>
          </ac:picMkLst>
        </pc:picChg>
        <pc:picChg chg="del">
          <ac:chgData name="Yoder, Jason" userId="28f4d4d8-da04-4f86-b14d-a21675737bc5" providerId="ADAL" clId="{96FE0073-F0BD-452C-8952-EEE53110F797}" dt="2023-10-16T00:34:50.260" v="0" actId="478"/>
          <ac:picMkLst>
            <pc:docMk/>
            <pc:sldMk cId="2952723959" sldId="333"/>
            <ac:picMk id="13" creationId="{081CA7F6-9CA6-970E-64B1-AD2F418C22A0}"/>
          </ac:picMkLst>
        </pc:picChg>
      </pc:sldChg>
      <pc:sldChg chg="addSp delSp modSp mod">
        <pc:chgData name="Yoder, Jason" userId="28f4d4d8-da04-4f86-b14d-a21675737bc5" providerId="ADAL" clId="{96FE0073-F0BD-452C-8952-EEE53110F797}" dt="2023-10-16T00:37:25.843" v="68" actId="167"/>
        <pc:sldMkLst>
          <pc:docMk/>
          <pc:sldMk cId="1229919121" sldId="334"/>
        </pc:sldMkLst>
        <pc:picChg chg="add ord">
          <ac:chgData name="Yoder, Jason" userId="28f4d4d8-da04-4f86-b14d-a21675737bc5" providerId="ADAL" clId="{96FE0073-F0BD-452C-8952-EEE53110F797}" dt="2023-10-16T00:37:25.843" v="68" actId="167"/>
          <ac:picMkLst>
            <pc:docMk/>
            <pc:sldMk cId="1229919121" sldId="334"/>
            <ac:picMk id="3" creationId="{FD1AED31-5F29-63A1-9284-6F24EFA146D0}"/>
          </ac:picMkLst>
        </pc:picChg>
        <pc:picChg chg="del">
          <ac:chgData name="Yoder, Jason" userId="28f4d4d8-da04-4f86-b14d-a21675737bc5" providerId="ADAL" clId="{96FE0073-F0BD-452C-8952-EEE53110F797}" dt="2023-10-16T00:37:22.880" v="66" actId="478"/>
          <ac:picMkLst>
            <pc:docMk/>
            <pc:sldMk cId="1229919121" sldId="334"/>
            <ac:picMk id="7" creationId="{6EA87882-F2BD-9C86-4EBC-832854B08C32}"/>
          </ac:picMkLst>
        </pc:picChg>
      </pc:sldChg>
      <pc:sldChg chg="addSp delSp modSp mod">
        <pc:chgData name="Yoder, Jason" userId="28f4d4d8-da04-4f86-b14d-a21675737bc5" providerId="ADAL" clId="{96FE0073-F0BD-452C-8952-EEE53110F797}" dt="2023-10-16T00:36:13.729" v="41" actId="6549"/>
        <pc:sldMkLst>
          <pc:docMk/>
          <pc:sldMk cId="2131883320" sldId="337"/>
        </pc:sldMkLst>
        <pc:spChg chg="mod">
          <ac:chgData name="Yoder, Jason" userId="28f4d4d8-da04-4f86-b14d-a21675737bc5" providerId="ADAL" clId="{96FE0073-F0BD-452C-8952-EEE53110F797}" dt="2023-10-16T00:36:13.729" v="41" actId="6549"/>
          <ac:spMkLst>
            <pc:docMk/>
            <pc:sldMk cId="2131883320" sldId="337"/>
            <ac:spMk id="2" creationId="{00000000-0000-0000-0000-000000000000}"/>
          </ac:spMkLst>
        </pc:spChg>
        <pc:picChg chg="add">
          <ac:chgData name="Yoder, Jason" userId="28f4d4d8-da04-4f86-b14d-a21675737bc5" providerId="ADAL" clId="{96FE0073-F0BD-452C-8952-EEE53110F797}" dt="2023-10-16T00:36:01.971" v="26" actId="22"/>
          <ac:picMkLst>
            <pc:docMk/>
            <pc:sldMk cId="2131883320" sldId="337"/>
            <ac:picMk id="4" creationId="{0AC9AD83-84B4-101B-A72F-98E5CA2EEA88}"/>
          </ac:picMkLst>
        </pc:picChg>
        <pc:picChg chg="del">
          <ac:chgData name="Yoder, Jason" userId="28f4d4d8-da04-4f86-b14d-a21675737bc5" providerId="ADAL" clId="{96FE0073-F0BD-452C-8952-EEE53110F797}" dt="2023-10-16T00:35:59.912" v="25" actId="478"/>
          <ac:picMkLst>
            <pc:docMk/>
            <pc:sldMk cId="2131883320" sldId="337"/>
            <ac:picMk id="5" creationId="{4602BD55-AD71-4C35-ED08-F6D66F07529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0E7-1E0F-084B-B333-17E4FB7B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40A8-5A61-6C8A-3ACA-05FC42ED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0</a:t>
            </a:r>
          </a:p>
          <a:p>
            <a:r>
              <a:rPr lang="en-US" dirty="0"/>
              <a:t>Milestone 1</a:t>
            </a:r>
          </a:p>
          <a:p>
            <a:r>
              <a:rPr lang="en-US"/>
              <a:t>Project Teamwork and Roles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7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32-97CB-0B4E-D626-21896F1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76E18-05AC-11E5-9DD3-1E50C4A8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5" y="1676003"/>
            <a:ext cx="8995495" cy="24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 0.a: Shared Calendar, Git Repo, Team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D70A1-CA52-29C1-7AA1-54642D5A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51" y="1039113"/>
            <a:ext cx="8014069" cy="32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Milestone 0.b UML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9AD83-84B4-101B-A72F-98E5CA2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11" y="1023602"/>
            <a:ext cx="664937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18F5-7CDD-A328-A339-4C6EB00B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your first meeting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0474-BC74-3C5D-3638-49A20B18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day?</a:t>
            </a:r>
          </a:p>
          <a:p>
            <a:r>
              <a:rPr lang="en-US" dirty="0"/>
              <a:t>What time?</a:t>
            </a:r>
            <a:endParaRPr lang="en-US" dirty="0">
              <a:cs typeface="Calibri"/>
            </a:endParaRPr>
          </a:p>
          <a:p>
            <a:r>
              <a:rPr lang="en-US" dirty="0"/>
              <a:t>Where?</a:t>
            </a:r>
            <a:endParaRPr lang="en-US" dirty="0">
              <a:cs typeface="Calibri"/>
            </a:endParaRPr>
          </a:p>
          <a:p>
            <a:r>
              <a:rPr lang="en-US" dirty="0"/>
              <a:t>Communication? (email/teams/txt/discord/</a:t>
            </a:r>
            <a:r>
              <a:rPr lang="en-US" dirty="0" err="1"/>
              <a:t>imleagues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Preparation beforehand?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I’d recommend people coming with their own list of suggested nouns</a:t>
            </a:r>
            <a:endParaRPr lang="en-US" dirty="0">
              <a:cs typeface="Calibri"/>
            </a:endParaRPr>
          </a:p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B28430-AE1F-71CC-FB82-AFD7621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57" y="5430333"/>
            <a:ext cx="3786808" cy="151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AED31-5F29-63A1-9284-6F24EFA1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780680"/>
            <a:ext cx="6735115" cy="52966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C3E36F-DF40-1145-A3F1-3089A77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M1: Levels and Hero Movement (50 points)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B65A380-4176-6A85-F0AF-46BEE41A0070}"/>
              </a:ext>
            </a:extLst>
          </p:cNvPr>
          <p:cNvSpPr/>
          <p:nvPr/>
        </p:nvSpPr>
        <p:spPr>
          <a:xfrm>
            <a:off x="254407" y="2743200"/>
            <a:ext cx="1371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565"/>
            <a:ext cx="8229600" cy="70339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RND – Reviewer, Navigator, Driver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A7521-E6C4-80AE-FD74-D39B0EBB91DB}"/>
              </a:ext>
            </a:extLst>
          </p:cNvPr>
          <p:cNvSpPr txBox="1"/>
          <p:nvPr/>
        </p:nvSpPr>
        <p:spPr>
          <a:xfrm>
            <a:off x="553453" y="66884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is NO coding for M0. I recommend you all meet together since it is a critical part of setting up your design and you want to be in sync and in agreement as much as possible!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4" y="1592179"/>
            <a:ext cx="6965283" cy="52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B5-AE58-AEDE-AB9F-6EF4195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1993-F689-DDBF-571B-6441FFA8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946"/>
            <a:ext cx="9057932" cy="32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D5F-66BC-A149-9788-89AE5E7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6E8C-862F-5CA6-2E90-B9D2E6A5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7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02C-9CFF-C806-C999-26A11876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0161-9B5E-8F8A-B972-40B12DD8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4" y="1417638"/>
            <a:ext cx="8675310" cy="36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</TotalTime>
  <Words>137</Words>
  <Application>Microsoft Office PowerPoint</Application>
  <PresentationFormat>On-screen Show (4:3)</PresentationFormat>
  <Paragraphs>22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Final Project</vt:lpstr>
      <vt:lpstr>M 0.a: Shared Calendar, Git Repo, Team Setup</vt:lpstr>
      <vt:lpstr>Milestone 0.b UML Class Diagram</vt:lpstr>
      <vt:lpstr>Plan your first meeting NOW!</vt:lpstr>
      <vt:lpstr>M1: Levels and Hero Movement (50 points)</vt:lpstr>
      <vt:lpstr>RND – Reviewer, Navigator, Driver</vt:lpstr>
      <vt:lpstr>Reviewer</vt:lpstr>
      <vt:lpstr>Code Review Guidelines</vt:lpstr>
      <vt:lpstr>Navigator</vt:lpstr>
      <vt:lpstr>Driver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2023-10-16T00:37:31Z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