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929F2D-A658-F34C-8CBD-3766E56EA9C5}" v="6" dt="2021-12-14T22:25:22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8" d="100"/>
          <a:sy n="128" d="100"/>
        </p:scale>
        <p:origin x="36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FB929F2D-A658-F34C-8CBD-3766E56EA9C5}"/>
    <pc:docChg chg="custSel modSld">
      <pc:chgData name="Hollingsworth, Joseph" userId="6338ef61-550f-4a52-a8a3-bd9025908f10" providerId="ADAL" clId="{FB929F2D-A658-F34C-8CBD-3766E56EA9C5}" dt="2021-12-14T22:25:45.414" v="162" actId="1076"/>
      <pc:docMkLst>
        <pc:docMk/>
      </pc:docMkLst>
      <pc:sldChg chg="addSp delSp modSp mod">
        <pc:chgData name="Hollingsworth, Joseph" userId="6338ef61-550f-4a52-a8a3-bd9025908f10" providerId="ADAL" clId="{FB929F2D-A658-F34C-8CBD-3766E56EA9C5}" dt="2021-12-14T22:25:45.414" v="162" actId="1076"/>
        <pc:sldMkLst>
          <pc:docMk/>
          <pc:sldMk cId="0" sldId="259"/>
        </pc:sldMkLst>
        <pc:spChg chg="mod">
          <ac:chgData name="Hollingsworth, Joseph" userId="6338ef61-550f-4a52-a8a3-bd9025908f10" providerId="ADAL" clId="{FB929F2D-A658-F34C-8CBD-3766E56EA9C5}" dt="2021-12-14T22:23:08.608" v="145" actId="1076"/>
          <ac:spMkLst>
            <pc:docMk/>
            <pc:sldMk cId="0" sldId="259"/>
            <ac:spMk id="6" creationId="{2FC6E779-25B9-41B9-BE05-A2C1554C781B}"/>
          </ac:spMkLst>
        </pc:spChg>
        <pc:spChg chg="mod">
          <ac:chgData name="Hollingsworth, Joseph" userId="6338ef61-550f-4a52-a8a3-bd9025908f10" providerId="ADAL" clId="{FB929F2D-A658-F34C-8CBD-3766E56EA9C5}" dt="2021-12-14T22:23:01.876" v="142" actId="1076"/>
          <ac:spMkLst>
            <pc:docMk/>
            <pc:sldMk cId="0" sldId="259"/>
            <ac:spMk id="13" creationId="{09B2C2DE-B3B4-42AA-8267-62ECFB0504A4}"/>
          </ac:spMkLst>
        </pc:spChg>
        <pc:spChg chg="mod">
          <ac:chgData name="Hollingsworth, Joseph" userId="6338ef61-550f-4a52-a8a3-bd9025908f10" providerId="ADAL" clId="{FB929F2D-A658-F34C-8CBD-3766E56EA9C5}" dt="2021-12-14T22:25:45.414" v="162" actId="1076"/>
          <ac:spMkLst>
            <pc:docMk/>
            <pc:sldMk cId="0" sldId="259"/>
            <ac:spMk id="16" creationId="{CCD1E51E-A7EC-474F-986D-3813D9766CD3}"/>
          </ac:spMkLst>
        </pc:spChg>
        <pc:spChg chg="mod">
          <ac:chgData name="Hollingsworth, Joseph" userId="6338ef61-550f-4a52-a8a3-bd9025908f10" providerId="ADAL" clId="{FB929F2D-A658-F34C-8CBD-3766E56EA9C5}" dt="2021-12-14T22:22:29.671" v="134" actId="1076"/>
          <ac:spMkLst>
            <pc:docMk/>
            <pc:sldMk cId="0" sldId="259"/>
            <ac:spMk id="131" creationId="{00000000-0000-0000-0000-000000000000}"/>
          </ac:spMkLst>
        </pc:spChg>
        <pc:picChg chg="del">
          <ac:chgData name="Hollingsworth, Joseph" userId="6338ef61-550f-4a52-a8a3-bd9025908f10" providerId="ADAL" clId="{FB929F2D-A658-F34C-8CBD-3766E56EA9C5}" dt="2021-12-14T22:13:56.544" v="28" actId="478"/>
          <ac:picMkLst>
            <pc:docMk/>
            <pc:sldMk cId="0" sldId="259"/>
            <ac:picMk id="3" creationId="{879C72A7-083E-4A43-A45B-8C111840695D}"/>
          </ac:picMkLst>
        </pc:picChg>
        <pc:picChg chg="del">
          <ac:chgData name="Hollingsworth, Joseph" userId="6338ef61-550f-4a52-a8a3-bd9025908f10" providerId="ADAL" clId="{FB929F2D-A658-F34C-8CBD-3766E56EA9C5}" dt="2021-12-14T22:13:58.456" v="29" actId="478"/>
          <ac:picMkLst>
            <pc:docMk/>
            <pc:sldMk cId="0" sldId="259"/>
            <ac:picMk id="4" creationId="{5F9F9CE8-CBE0-4D08-81D2-0ED18A496D84}"/>
          </ac:picMkLst>
        </pc:picChg>
        <pc:picChg chg="add mod">
          <ac:chgData name="Hollingsworth, Joseph" userId="6338ef61-550f-4a52-a8a3-bd9025908f10" providerId="ADAL" clId="{FB929F2D-A658-F34C-8CBD-3766E56EA9C5}" dt="2021-12-14T22:23:57.408" v="152" actId="14100"/>
          <ac:picMkLst>
            <pc:docMk/>
            <pc:sldMk cId="0" sldId="259"/>
            <ac:picMk id="5" creationId="{1B23B006-F16B-4341-B43E-5EEC41A22F94}"/>
          </ac:picMkLst>
        </pc:picChg>
        <pc:picChg chg="add del mod">
          <ac:chgData name="Hollingsworth, Joseph" userId="6338ef61-550f-4a52-a8a3-bd9025908f10" providerId="ADAL" clId="{FB929F2D-A658-F34C-8CBD-3766E56EA9C5}" dt="2021-12-14T22:20:56.349" v="113" actId="478"/>
          <ac:picMkLst>
            <pc:docMk/>
            <pc:sldMk cId="0" sldId="259"/>
            <ac:picMk id="8" creationId="{45E2CF34-A7CB-5B4F-88DF-B37AF6B937F3}"/>
          </ac:picMkLst>
        </pc:picChg>
        <pc:picChg chg="del">
          <ac:chgData name="Hollingsworth, Joseph" userId="6338ef61-550f-4a52-a8a3-bd9025908f10" providerId="ADAL" clId="{FB929F2D-A658-F34C-8CBD-3766E56EA9C5}" dt="2021-12-14T22:13:54.145" v="27" actId="478"/>
          <ac:picMkLst>
            <pc:docMk/>
            <pc:sldMk cId="0" sldId="259"/>
            <ac:picMk id="10" creationId="{4F03684F-8A27-4B00-AE4D-81EED1B88D60}"/>
          </ac:picMkLst>
        </pc:picChg>
        <pc:picChg chg="add del mod">
          <ac:chgData name="Hollingsworth, Joseph" userId="6338ef61-550f-4a52-a8a3-bd9025908f10" providerId="ADAL" clId="{FB929F2D-A658-F34C-8CBD-3766E56EA9C5}" dt="2021-12-14T22:20:58.329" v="114" actId="478"/>
          <ac:picMkLst>
            <pc:docMk/>
            <pc:sldMk cId="0" sldId="259"/>
            <ac:picMk id="11" creationId="{FEA2254F-A2E8-C642-A65B-836DE6F45D87}"/>
          </ac:picMkLst>
        </pc:picChg>
        <pc:picChg chg="add mod">
          <ac:chgData name="Hollingsworth, Joseph" userId="6338ef61-550f-4a52-a8a3-bd9025908f10" providerId="ADAL" clId="{FB929F2D-A658-F34C-8CBD-3766E56EA9C5}" dt="2021-12-14T22:23:10.774" v="146" actId="1076"/>
          <ac:picMkLst>
            <pc:docMk/>
            <pc:sldMk cId="0" sldId="259"/>
            <ac:picMk id="14" creationId="{5E979817-2160-0147-9666-068C646ACABE}"/>
          </ac:picMkLst>
        </pc:picChg>
        <pc:picChg chg="add del mod">
          <ac:chgData name="Hollingsworth, Joseph" userId="6338ef61-550f-4a52-a8a3-bd9025908f10" providerId="ADAL" clId="{FB929F2D-A658-F34C-8CBD-3766E56EA9C5}" dt="2021-12-14T22:25:15.720" v="153" actId="478"/>
          <ac:picMkLst>
            <pc:docMk/>
            <pc:sldMk cId="0" sldId="259"/>
            <ac:picMk id="17" creationId="{AD988505-4BD9-5440-A532-CCCD4C6C9B22}"/>
          </ac:picMkLst>
        </pc:picChg>
        <pc:picChg chg="add mod">
          <ac:chgData name="Hollingsworth, Joseph" userId="6338ef61-550f-4a52-a8a3-bd9025908f10" providerId="ADAL" clId="{FB929F2D-A658-F34C-8CBD-3766E56EA9C5}" dt="2021-12-14T22:25:43.046" v="161" actId="1076"/>
          <ac:picMkLst>
            <pc:docMk/>
            <pc:sldMk cId="0" sldId="259"/>
            <ac:picMk id="19" creationId="{BA4C0645-87B6-6940-931C-2A3F6336974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1057-226B-4CB7-BB00-6C37E8F7D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E05A8-B900-464E-B7F2-A60E59943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47074-D59F-4448-8FEC-39D6B2A9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38F-8127-4EEE-B565-F3C01B8FBC8D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A3A75-EA65-4D62-BA5E-5E222AD3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27C2B-EC5D-46D6-B45A-9FBFF005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7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3AAA-D8A9-4647-BDAB-2679D022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246DC-E812-4A12-979B-3405A3288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B5E2C-C36D-4B78-A680-468B09D1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38F-8127-4EEE-B565-F3C01B8FBC8D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FC75B-5CE0-42C4-B343-E992C5ED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0EE7B-F23A-49A3-8CD7-2E148065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2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442240-885B-40E2-B2CF-E6EE6FE36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206D9-2A26-4D0F-8EC4-EE2D19E1F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495AD-67DD-4F17-8B2D-9F57B2FC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38F-8127-4EEE-B565-F3C01B8FBC8D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8BFDA-5F17-4FDD-8803-D4CA468E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BE3FE-955D-4AF2-85E4-85598ECA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3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77E6-1F79-4E8E-9E21-726552E8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24789-5AEE-47A3-B6D5-BD61FF38A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E826-9AFB-4C12-AFC9-D61BB8059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38F-8127-4EEE-B565-F3C01B8FBC8D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6D0CC-4F2E-47C9-B0E6-95007388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8D32-4086-4388-8593-69CDCE7E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1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9805-E413-4E99-A72A-191E3B67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B90C7-565F-447D-8C02-4F39053AD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BCD09-6B43-4AD0-8FEE-6EF515CA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38F-8127-4EEE-B565-F3C01B8FBC8D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02042-FAAC-41D3-9EC2-4F9A6FED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E110-CD9B-4B0B-BF0B-1AC38AA5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9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272A-3CEF-4A42-B6C3-7955CA03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14FB-49BC-4C3C-A854-161D504DB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C4616-7256-44C3-A800-9F6209B50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41BAC-0D5F-490E-A60C-A33647B3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38F-8127-4EEE-B565-F3C01B8FBC8D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C090D-213A-47B2-8CCA-E24CAD03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85CF4-3CC3-46BA-80AA-08EDD185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2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D526-A744-410C-9DE0-5D3B05A6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4AE65-AE28-4C34-A91A-6F4743CCB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A27B6-804C-4F7B-B880-02C089E8B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1CDCC-F474-46E7-859C-DB6959486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F22DB-39C5-4082-B681-D9BA135C6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2FE38-9A2C-400D-BDA8-171DDEC1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38F-8127-4EEE-B565-F3C01B8FBC8D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4A8F4-4311-460C-9849-A4ECD630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7BB04-C9B0-418D-B409-51020355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6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D6C3-4499-4BAB-B648-011DDE13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12BDBA-3FBE-435C-ADCF-3F2B8C63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38F-8127-4EEE-B565-F3C01B8FBC8D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FC8CE-D569-417D-9931-42DCF99B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2A2C0-71AE-41A3-85C9-80BFCADA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6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07F48-7C4C-4811-857A-83DCA612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38F-8127-4EEE-B565-F3C01B8FBC8D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D75A8-C463-4975-9CF2-E5ADD8E2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1AE51-C3E6-459C-876E-E722D83F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5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B7DF-A7AD-4EBF-A6A7-F15230CB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F11A0-239B-4FCD-9B16-203D7C558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E400C-0915-4E0D-BBA7-A60C9CEE0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1F1E1-F2A8-4BF7-B1FF-97069205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38F-8127-4EEE-B565-F3C01B8FBC8D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35B70-91EB-4E24-AAC9-17216E7B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AD5F7-C5D3-4628-8404-CCAD65CC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4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090F-6FB4-4371-9136-5E7ECA421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6E288-70F7-4683-9BA7-2DDB8EAD0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300D-CDCF-4A29-A641-E8D13F409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193B7-3D27-46D7-85B8-2A2D21B7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38F-8127-4EEE-B565-F3C01B8FBC8D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58E34-ABC5-4F61-9BE7-6A8CB77B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0FB32-949E-413C-82A8-6042B0D0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0D5E3-6B90-448A-B791-19C6F3B9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2276F-D68C-437B-89E4-A4B510BA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13C74-DBB5-4D02-8A50-43A9F2EE6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2438F-8127-4EEE-B565-F3C01B8FBC8D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141C5-394A-445D-8412-2DA82B99E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FE647-5708-4475-96A7-D7AD86EF9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3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078356" y="175288"/>
            <a:ext cx="8228520" cy="6499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Exporting Eclipse Pkg to a .Zip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E779-25B9-41B9-BE05-A2C1554C781B}"/>
              </a:ext>
            </a:extLst>
          </p:cNvPr>
          <p:cNvSpPr txBox="1"/>
          <p:nvPr/>
        </p:nvSpPr>
        <p:spPr>
          <a:xfrm>
            <a:off x="981193" y="3581435"/>
            <a:ext cx="281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Export</a:t>
            </a:r>
            <a:r>
              <a:rPr lang="en-US" dirty="0"/>
              <a:t> </a:t>
            </a:r>
            <a:r>
              <a:rPr lang="en-US" i="1" dirty="0"/>
              <a:t>Dialog Select</a:t>
            </a:r>
            <a:r>
              <a:rPr lang="en-US" dirty="0"/>
              <a:t> - Step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D1E51E-A7EC-474F-986D-3813D9766CD3}"/>
              </a:ext>
            </a:extLst>
          </p:cNvPr>
          <p:cNvSpPr txBox="1"/>
          <p:nvPr/>
        </p:nvSpPr>
        <p:spPr>
          <a:xfrm>
            <a:off x="6905869" y="1169129"/>
            <a:ext cx="295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Export</a:t>
            </a:r>
            <a:r>
              <a:rPr lang="en-US" dirty="0"/>
              <a:t> </a:t>
            </a:r>
            <a:r>
              <a:rPr lang="en-US" i="1" dirty="0"/>
              <a:t>Dialog Archive</a:t>
            </a:r>
            <a:r>
              <a:rPr lang="en-US" dirty="0"/>
              <a:t> - Step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2C2DE-B3B4-42AA-8267-62ECFB0504A4}"/>
              </a:ext>
            </a:extLst>
          </p:cNvPr>
          <p:cNvSpPr txBox="1"/>
          <p:nvPr/>
        </p:nvSpPr>
        <p:spPr>
          <a:xfrm>
            <a:off x="658957" y="97799"/>
            <a:ext cx="2829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Right click | Export</a:t>
            </a:r>
            <a:r>
              <a:rPr lang="en-US" dirty="0"/>
              <a:t> – Step 1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B23B006-F16B-4341-B43E-5EEC41A22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7" y="456934"/>
            <a:ext cx="4299611" cy="3172091"/>
          </a:xfrm>
          <a:prstGeom prst="rect">
            <a:avLst/>
          </a:prstGeom>
        </p:spPr>
      </p:pic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E979817-2160-0147-9666-068C646AC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58" y="3887028"/>
            <a:ext cx="4223538" cy="2841763"/>
          </a:xfrm>
          <a:prstGeom prst="rect">
            <a:avLst/>
          </a:prstGeom>
        </p:spPr>
      </p:pic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A4C0645-87B6-6940-931C-2A3F63369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90436"/>
            <a:ext cx="7530548" cy="5143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Hollingsworth, Joseph E.</dc:creator>
  <cp:lastModifiedBy>Hollingsworth, Joseph</cp:lastModifiedBy>
  <cp:revision>5</cp:revision>
  <dcterms:created xsi:type="dcterms:W3CDTF">2018-10-19T17:10:44Z</dcterms:created>
  <dcterms:modified xsi:type="dcterms:W3CDTF">2021-12-14T22:25:45Z</dcterms:modified>
</cp:coreProperties>
</file>