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105" d="100"/>
          <a:sy n="105" d="100"/>
        </p:scale>
        <p:origin x="18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7E256-563C-85F5-BF01-D458E0C68D89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1285-6AAB-20C1-B384-095B3F6A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Javadoc comments</a:t>
            </a:r>
            <a:r>
              <a:rPr lang="en-US" sz="2000" dirty="0"/>
              <a:t> primarily</a:t>
            </a:r>
            <a:r>
              <a:rPr sz="2000" dirty="0"/>
              <a:t> for</a:t>
            </a:r>
            <a:r>
              <a:rPr lang="en-US" sz="2000" dirty="0"/>
              <a:t> classes</a:t>
            </a:r>
            <a:r>
              <a:rPr sz="2000" dirty="0"/>
              <a:t>.</a:t>
            </a:r>
            <a:endParaRPr sz="2800"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Explanations of anything else that is not obvious</a:t>
            </a:r>
            <a:r>
              <a:rPr lang="en-US" sz="2000" dirty="0"/>
              <a:t> in any spot</a:t>
            </a:r>
            <a:r>
              <a:rPr sz="2000" dirty="0"/>
              <a:t>.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10191</TotalTime>
  <Words>400</Words>
  <Application>Microsoft Office PowerPoint</Application>
  <PresentationFormat>On-screen Show (4:3)</PresentationFormat>
  <Paragraphs>81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69</cp:revision>
  <dcterms:created xsi:type="dcterms:W3CDTF">2016-08-30T15:29:41Z</dcterms:created>
  <dcterms:modified xsi:type="dcterms:W3CDTF">2022-12-04T23:51:45Z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