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9" r:id="rId28"/>
    <p:sldId id="316" r:id="rId29"/>
    <p:sldId id="31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71" autoAdjust="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1322 58 24575,'-204'-1'0,"-221"3"0,256 12 0,-33 0 0,186-13 0,-1 1 0,0-1 0,1 2 0,-1 1 0,1 0 0,0 1 0,-18 7 0,13-2 0,-1 1 0,1 1 0,1 1 0,-27 21 0,43-31 0,1 0 0,-1-1 0,1 2 0,0 0 0,0-1 0,0 0 0,1 1 0,0 0 0,-1 0 0,1 0 0,0 0 0,0 0 0,1 0 0,-1 1 0,1-1 0,1 1 0,-2 4 0,2-5 0,0-1 0,0 1 0,1 0 0,0 0 0,-1 0 0,1 0 0,0 0 0,1-1 0,-2 0 0,2 1 0,0-1 0,0 1 0,0-1 0,0 0 0,1 0 0,-1 0 0,0 0 0,1 0 0,0-1 0,4 4 0,12 9 0,0-2 0,1 0 0,1-1 0,0-1 0,29 10 0,113 31 0,-147-48 0,58 13 0,1-2 0,108 6 0,-78-11 0,108 5 0,447-16 0,-494-14 0,-32 3 0,52-7 0,-96 9 0,-20 1 0,1-3 0,-2-4 0,90-30 0,-144 40 0,1-1 0,0 0 0,-1 0 0,0-2 0,-1 0 0,0-1 0,16-15 0,-25 20 0,0 1 0,0-1 0,0 0 0,-1-1 0,0 1 0,0-1 0,-1 0 0,0 1 0,1-2 0,-2 1 0,0-1 0,1 1 0,-2-1 0,1 1 0,0-1 0,-1 0 0,-1 1 0,0-1 0,0 0 0,0-13 0,-2 14 0,1 1 0,-1 0 0,1 0 0,-2-1 0,2 1 0,-2 1 0,0-1 0,1 0 0,-1 0 0,-1 1 0,1 0 0,-1-1 0,1 2 0,-1-1 0,0 0 0,0 1 0,-1-1 0,-8-4 0,-6-1 0,1 0 0,-2 1 0,-32-9 0,17 5 0,7 3 0,-2-3 0,0 2 0,-2 1 0,-57-8 0,-195 14 0,139 5 0,-492-2 0,593 3 0,-56 9 0,-15 1 0,104-12-455,1-1 0,-21 5 0,13 2-6371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8:07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1062 24575,'1'-6'0,"0"-1"0,0 1 0,0-1 0,1 1 0,0 0 0,1 0 0,-1 0 0,1 0 0,0 0 0,1 1 0,5-8 0,8-10 0,24-24 0,-40 47 0,34-34 0,2 3 0,1 0 0,81-47 0,-58 39 0,-24 18 0,0 1 0,62-22 0,-61 27 0,0-1 0,55-34 0,63-39 0,-104 58 0,-36 21 0,1 1 0,0 0 0,27-10 0,28-9 0,89-46 0,-158 72 0,1 1 0,-1-1 0,0 0 0,1 0 0,-1 0 0,0-1 0,0 1 0,0-1 0,-1 0 0,1 1 0,0-1 0,1-4 0,-3 6 0,-1 0 0,1 0 0,-1 0 0,0-1 0,1 1 0,-1 0 0,0 0 0,0 0 0,0 0 0,0-1 0,0 1 0,0 0 0,0 0 0,-1 0 0,1 0 0,0-1 0,-1 0 0,0-1 0,-1 1 0,1-1 0,-1 1 0,1 0 0,-1-1 0,0 1 0,0 0 0,0 0 0,-4-3 0,-17-10 0,0 1 0,-1 1 0,-1 2 0,0 0 0,-48-14 0,14 5 0,43 14 0,-18-6 0,0-2 0,-53-29 0,133 56 0,166 80 0,-106-43 0,-97-47 0,-1 1 0,1 1 0,-1-1 0,-1 1 0,1 1 0,-1-1 0,0 1 0,0 0 0,0 1 0,-1 0 0,6 8 0,-9-9 0,1 1 0,-1 0 0,0 0 0,0 0 0,-1 0 0,0 0 0,0 0 0,-1 1 0,0-1 0,0 1 0,-1-1 0,0 1 0,0-1 0,-2 13 0,-12 61 0,-4 0 0,-43 121 0,52-172-1365,2-4-5461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9:1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2049 1 24575,'-27'2'0,"1"1"0,-1 1 0,1 1 0,1 1 0,-31 12 0,16-5 0,-42 8 0,-23-5 0,35-5 0,-103 28 0,66-9 0,-1-3 0,-185 19 0,222-39 0,0 3 0,-84 24 0,118-26 0,0-1 0,-70 4 0,60-7 0,-53 10 0,92-12 0,0 0 0,0 1 0,0 0 0,0 0 0,1 1 0,-1 0 0,1 1 0,0-1 0,0 1 0,1 0 0,-1 1 0,1 0 0,-10 13 0,7-12-136,0 1-1,0-1 1,0-1-1,-1 0 1,0 0-1,0-1 1,0 0-1,-1 0 0,-17 4 1,-5 2-6690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9:20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4335 356 24575,'-13'-1'0,"0"0"0,0-1 0,-14-3 0,-19-4 0,-336-48 0,-96-10 0,350 54 0,-131-31 0,97 16 0,-239-10 0,-10-18 0,311 41 0,0 4 0,-1 5 0,0 3 0,1 6 0,-129 18 0,165-9 0,-98 33 0,22-6 0,-399 67 0,489-97 0,36-7 0,-17 3 0,0 1 0,0 1 0,0 1 0,-52 23 0,77-27 0,-1-1 0,1 1 0,0 1 0,0-1 0,1 1 0,-1 0 0,1 0 0,0 1 0,0 0 0,1 0 0,-1 0 0,1 0 0,1 0 0,-1 1 0,1 0 0,0 0 0,1 0 0,-1 0 0,2 0 0,-1 0 0,1 0 0,0 1 0,0-1 0,1 1 0,0-1 0,0 1 0,1-1 0,0 0 0,0 1 0,1-1 0,0 0 0,0 0 0,1 0 0,-1 0 0,2 0 0,-1-1 0,1 1 0,4 5 0,7 9 0,1-1 0,1 0 0,1-1 0,0-1 0,23 17 0,112 74 0,-112-82 0,0-2 0,76 34 0,-56-30 0,28 12 0,3-5 0,1-3 0,106 21 0,299 32 0,-464-81 0,603 84 0,-401-54 0,436 10 0,10-50 0,-577 0 0,168-31 0,-228 29 0,-11 1 0,0-1 0,-1-2 0,1-1 0,-2-2 0,1-1 0,47-27 0,-56 28 0,1 0 0,0 2 0,41-11 0,-27 10 0,-11 1 0,34-18 0,21-8 0,-66 30 0,-1 0 0,0-1 0,0 0 0,0-2 0,-1 0 0,26-20 0,-37 26 0,-1 0 0,1-1 0,-1 1 0,1-1 0,-1 0 0,0 0 0,-1 0 0,1 0 0,0 0 0,-1 0 0,0-1 0,0 1 0,-1-1 0,1 1 0,-1-1 0,0 0 0,0 0 0,-1 0 0,1 1 0,-1-1 0,0 0 0,0 0 0,-1 0 0,0 0 0,1 0 0,-1 1 0,-1-1 0,1 0 0,-4-6 0,-3-4 0,0 0 0,-1 1 0,0 0 0,-2 0 0,1 1 0,-2 1 0,-18-17 0,-101-71 0,69 56 0,23 17 0,-2 3 0,-53-24 0,-16-10 0,32 12-1365,39 24-5461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9:22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28 24575,'0'-1'0,"0"-1"0,0 1 0,1 0 0,-1 0 0,0 0 0,-1 0 0,1 0 0,0 0 0,0 0 0,0 0 0,-1 0 0,1-1 0,0 1 0,-1 0 0,1 0 0,-1 0 0,1 0 0,-1 1 0,1-1 0,-1 0 0,0 0 0,0 0 0,1 0 0,-1 1 0,-2-2 0,2 2 0,0 0 0,-1-1 0,1 1 0,0 1 0,-1-1 0,1 0 0,0 0 0,-1 0 0,1 1 0,0-1 0,0 1 0,-1-1 0,1 1 0,0-1 0,0 1 0,0 0 0,-2 1 0,-9 7 0,1 0 0,-20 22 0,24-24 0,-30 33 0,2 2 0,-50 75 0,82-112 0,-1 1 0,1 0 0,-1 0 0,2 0 0,-1 0 0,1 0 0,0 1 0,0-1 0,0 1 0,0 11 0,2-15 0,1 1 0,-1-1 0,1 0 0,-1 1 0,1-1 0,0 0 0,1 1 0,-1-1 0,1 0 0,-1 0 0,1 0 0,0 0 0,0-1 0,0 1 0,0 0 0,1-1 0,-1 1 0,1-1 0,-1 0 0,1 0 0,0 0 0,5 3 0,291 155 0,-96-55 0,-161-83-1365,-7-5-5461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1832 144 24575,'-1520'0'0,"1498"0"0,-1 2 0,1 0 0,0 2 0,0 1 0,0 0 0,1 2 0,-1 1 0,1 0 0,-32 19 0,48-24 0,0 1 0,0 0 0,1 0 0,0 0 0,0 0 0,0 1 0,1-1 0,-1 1 0,0 0 0,2 0 0,-1 1 0,0-2 0,2 2 0,-2 0 0,2-1 0,-1 1 0,0 0 0,2-1 0,-1 1 0,0 11 0,1 0 0,0 1 0,1-2 0,0 1 0,2 0 0,9 32 0,-7-31 0,1-1 0,1 0 0,1-1 0,0 1 0,1-1 0,0-1 0,2 0 0,0 0 0,0-1 0,2-1 0,-1 0 0,2 0 0,0-1 0,0 0 0,1-2 0,0 0 0,1-1 0,1 0 0,-1-1 0,1-1 0,0-1 0,26 7 0,5-3 0,145 35 0,-116-26 0,1-2 0,-1-4 0,1-4 0,121-1 0,-80-8 0,382 20 0,-355-3 0,268 25 0,346-38 0,-405-7 0,-336 3 0,40 1 0,95-12 0,-42-1 0,205 5 0,-214 9 0,-95-2 0,1 0 0,0-1 0,0 0 0,0-1 0,0 1 0,0-2 0,-1 1 0,1 0 0,-1-2 0,0 0 0,0 0 0,9-5 0,3-3 0,0 1 0,37-13 0,-32 15 0,39-23 0,-57 28 0,1 0 0,-2 0 0,1 0 0,0-2 0,-1 0 0,0 1 0,0-1 0,-1-1 0,0 1 0,1 0 0,-2-1 0,7-12 0,20-35 0,-23 41 0,0 1 0,-1-2 0,0 1 0,-2-1 0,1 1 0,3-16 0,-3 0 0,2 0 0,14-37 0,-16 50 0,-1 0 0,-1 0 0,0-1 0,-1 0 0,-1 0 0,0-1 0,-1-25 0,-1 39 0,-1 0 0,0-1 0,0 1 0,0 0 0,0 0 0,-1 0 0,1 0 0,-1 0 0,0 0 0,0 1 0,0-1 0,-1 1 0,-2-5 0,-1 3 0,0-2 0,0 2 0,-1-1 0,1 1 0,-1 0 0,-10-4 0,-1-1 0,-1 1 0,-1 2 0,0 0 0,-34-7 0,-78-8 0,-154-4 0,175 18 0,-195-24 0,-194-10 0,-60 43 0,195 0 0,116 14 0,27-1 0,-15-14-1365,211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1243 87 24575,'-75'-5'0,"0"-2"0,-100-23 0,-59-7 0,-133 30 0,360 7 0,-4 0 0,-1 1 0,0 0 0,-1 0 0,1 2 0,1-1 0,-1 1 0,1 1 0,-1 0 0,1 0 0,1 2 0,-2 0 0,2-1 0,0 2 0,0 0 0,1 0 0,-1 1 0,2 0 0,-1 1 0,1 0 0,0 0 0,1 1 0,-7 11 0,3-1 0,1 0 0,1 1 0,0 0 0,2 1 0,1 0 0,-4 22 0,8-32 0,1 0 0,-1 1 0,2-1 0,0 0 0,1 0 0,0 1 0,0-1 0,2 0 0,-1 0 0,1 0 0,1 0 0,9 20 0,-10-27 0,2 2 0,-1-2 0,0 1 0,1 0 0,0-2 0,0 1 0,1 0 0,-1 0 0,1-1 0,-1 0 0,12 6 0,6 0 0,47 17 0,-44-18 0,51 16 0,0-4 0,112 17 0,-76-25 0,123 1 0,116-21 0,-260-1 0,164-35 0,-234 38 0,17-4 0,1-1 0,57-24 0,-89 29 0,1-1 0,-1 1 0,0-1 0,0 0 0,-1-1 0,0 0 0,1 0 0,-2-1 0,0 0 0,0 0 0,0-1 0,-1 0 0,-1 1 0,9-19 0,-9 16 0,0 1 0,-1-1 0,-1 1 0,1-1 0,-2 0 0,1 0 0,-1 0 0,-1-1 0,0 2 0,0-1 0,-2-1 0,0 2 0,-2-14 0,1 16 0,0 2 0,0-1 0,0 1 0,-2-1 0,2 2 0,-2-2 0,1 2 0,0 0 0,-1-1 0,-1 1 0,0 1 0,2-1 0,-3 1 0,1 0 0,-8-4 0,-9-5 0,-2 2 0,-43-14 0,57 22 0,-25-8 30,-1 2 0,1 1 0,-52-4 0,-112 8-1515,175 5-5341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24575,'1'3'0,"0"0"0,0 1 0,0 0 0,1-1 0,-1 0 0,1 0 0,0 1 0,-1-1 0,2 0 0,-1 0 0,0 0 0,0-1 0,4 4 0,1 2 0,83 88 0,7 10 0,-32-23 0,126 143 0,-174-209 0,1 0 0,24 16 0,-34-28 0,-1 0 0,1 0 0,0-1 0,0 0 0,0-1 0,1 0 0,-1 1 0,1-2 0,10 1 0,-16-2 0,0-1 0,0 0 0,-1-1 0,0 1 0,1 0 0,-1 0 0,1-1 0,-1 0 0,0 0 0,1 0 0,-1 0 0,1 1 0,-1-2 0,1 0 0,-2 2 0,2-2 0,-2 0 0,2 1 0,-2-1 0,1 0 0,-1 0 0,1 1 0,0-2 0,-1 1 0,0 0 0,1 0 0,-1-1 0,0 1 0,1-3 0,3-8 0,-1 0 0,-1 0 0,0 0 0,2-16 0,-3 18 0,10-49 0,39-107 0,-32 113 0,-29 78 0,1-2 0,0 2 0,-7 26 0,11-16 0,-1 66 0,4-46 0,2-50 0,0 1 0,-1 0 0,0 0 0,0 0 0,0-1 0,0 1 0,-1 0 0,0-1 0,0 0 0,0 0 0,-1 0 0,1 1 0,-1-1 0,0 0 0,-6 6 0,5-7 0,-1 1 0,0 0 0,0-1 0,-1 0 0,1-1 0,0 2 0,-1-3 0,1 2 0,-2-2 0,1 1 0,1 0 0,-13-1 0,-74 5 0,-117-9 0,104 1 0,-104-1-1365,164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 24575,'-1'0'0,"1"0"0,-2-1 0,1 1 0,0 0 0,1 0 0,-1 0 0,-1 0 0,1 0 0,1 0 0,-1 1 0,0-1 0,0 0 0,0 0 0,0 1 0,0-1 0,0 0 0,0 0 0,0 1 0,1 0 0,-1-1 0,0 1 0,0 0 0,0-1 0,1 0 0,0 1 0,-1 0 0,0 0 0,1 0 0,-1-1 0,0 1 0,1 0 0,0 0 0,0 0 0,-1 0 0,1 0 0,0 0 0,0 0 0,-1 0 0,1-1 0,0 2 0,0-1 0,0 0 0,0-1 0,0 1 0,0 0 0,1 1 0,-1-2 0,1 2 0,-1 2 0,2 0 0,0 0 0,-1-1 0,1 1 0,0 0 0,1 0 0,-1-1 0,1 0 0,-1 0 0,6 5 0,22 18 0,1-1 0,2-1 0,0-1 0,1-3 0,44 21 0,3 0 0,-52-25 0,47 19 0,40 16 0,-7-2 0,-92-43 0,0 0 0,2-1 0,-1-1 0,28 2 0,141-4 0,-115-4 0,-61 3 0,1 0 0,-1 0 0,13 4 0,20 2 0,-42-7 0,-2 0 0,2 0 0,-1 1 0,1-1 0,-1 0 0,0 0 0,1 0 0,-1-1 0,0 1 0,1 0 0,-2 0 0,2 0 0,0 0 0,-2-1 0,2 0 0,-1 1 0,0-1 0,0 0 0,0 1 0,1-1 0,-2 0 0,1 0 0,1 0 0,-1 0 0,0 1 0,-1-2 0,1 1 0,0 0 0,0 0 0,0 0 0,-1-1 0,0 2 0,1-2 0,-1 1 0,1 0 0,-1 0 0,0-1 0,1 1 0,-1 0 0,0-1 0,0 1 0,0 0 0,0-1 0,0 1 0,-1-2 0,0-5 0,0-1 0,-2 1 0,1 0 0,-1-1 0,-6-10 0,-2-10 0,-2 0 0,-1 2 0,-2 0 0,-32-43 0,37 60 0,16 17 0,18 19 0,-5-11 0,-6-5 0,-1 0 0,0 2 0,0-1 0,11 16 0,-20-24 0,0 0 0,0 0 0,0 0 0,-1 1 0,1-1 0,-1 0 0,0 1 0,0-1 0,0 1 0,0 0 0,0 0 0,-1-1 0,0 1 0,0-1 0,0 1 0,0 0 0,-1-1 0,1 1 0,-1 0 0,0 0 0,0-1 0,0 0 0,-3 4 0,0 1 0,0-1 0,0-1 0,-1 2 0,-1-2 0,0 1 0,1-2 0,-1 1 0,0 0 0,-1-2 0,-7 6 0,-15 8 0,-38 17 0,4-2 0,35-16-170,-1 0-1,3 2 0,0 1 1,0 2-1,2 0 0,1 2 1,-25 31-1,32-33-6655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6:14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24575,'608'37'0,"-344"-9"0,159 21 0,-329-34 0,149 46 0,82 49 0,-288-96 0,282 118 0,-152-45 0,-145-75 0,0 1 0,29 21 0,-38-22 0,1-3 0,1 1 0,0-1 0,0 0 0,1-2 0,0 0 0,26 8 0,-15-10 0,144 41 0,-68-13 0,-58-20 0,-1 2 0,1 2 0,60 33 0,-78-36 0,43 16 0,19 11 0,-30-13 0,-42-21 0,0 1 0,30 19 0,-25-10 0,2-2 0,0 0 0,0-3 0,39 17 0,-18-12 0,182 70 0,-188-68 0,-2 1 0,36 26 0,48 28 0,-32-26 0,-63-32 0,1 0 0,1-3 0,1 0 0,55 17 0,-80-29 0,0 0 0,0 0 0,0-1 0,0 0 0,0 0 0,1 0 0,-1 0 0,0 0 0,0 0 0,0-1 0,1-1 0,-1 1 0,4-2 0,-6 2 0,0 0 0,0 0 0,0-1 0,0 1 0,0-1 0,-1 0 0,1 1 0,0-1 0,-1 1 0,1-1 0,-1-1 0,0 2 0,0-2 0,1 2 0,-2-2 0,1 1 0,0 0 0,0 0 0,-1 0 0,1-1 0,-1 1 0,0 0 0,0 0 0,0-4 0,0-4 0,0 0 0,-1 0 0,-1 0 0,1 0 0,-2 0 0,-3-11 0,-27-56 0,17 42 0,6 16 0,10 20 0,0-1 0,0 0 0,0 0 0,-1 0 0,1 0 0,0 0 0,0 0 0,0 0 0,0 0 0,-1 0 0,1 0 0,0 0 0,0 0 0,0 0 0,0 1 0,0-1 0,0 0 0,-1 0 0,1 0 0,0 1 0,0-1 0,0 0 0,0 0 0,0 1 0,0-1 0,0 0 0,0 0 0,0 0 0,0 1 0,0-1 0,0 0 0,0 0 0,0 0 0,0 0 0,0 0 0,0 0 0,1 0 0,-1 1 0,0-1 0,0 0 0,0 0 0,0 0 0,0 0 0,0 1 0,1-1 0,7 42 0,-4-24 0,6 19 0,-2 0 0,-2 1 0,2 43 0,-8-78 0,0 0 0,0 0 0,-1 1 0,0-1 0,0-1 0,0 1 0,1 1 0,-1-2 0,-1 1 0,1 1 0,-1-2 0,0 0 0,1 2 0,-1-2 0,0 0 0,0 1 0,0-1 0,-1 0 0,2 0 0,-3 0 0,-2 3 0,-5 1 0,0 0 0,0 0 0,0-2 0,-15 4 0,12-3 0,-83 24 0,70-22 0,-1 0 0,2 2 0,-1 1 0,1 2 0,-35 19 0,17 1-1365,7-1-5461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7:25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3268 238 24575,'-74'-22'0,"-106"-16"0,126 27 0,-474-56 0,247 38 0,95-1 0,114 15 0,-1 4 0,-124-3 0,43 15 0,-317 18 0,406-13 0,29-4 0,0 2 0,1 2 0,-46 12 0,39-7 0,-1-3 0,0-1 0,-75 3 0,86-8 0,-25 2 0,0 3 0,1 2 0,0 3 0,-60 21 0,108-30 0,0 0 0,0 0 0,1 0 0,0 1 0,-1 1 0,1-1 0,1 1 0,-1 0 0,1 1 0,0-1 0,0 1 0,-6 9 0,8-9 0,0 1 0,1-1 0,-1 1 0,2 0 0,-1 0 0,1 0 0,0 0 0,0 1 0,1-1 0,0 1 0,1-1 0,-1 0 0,2 15 0,0-8 0,1 0 0,0-1 0,0 1 0,2 0 0,0-1 0,0 0 0,1 0 0,1 0 0,0-1 0,1 0 0,0 0 0,1 0 0,0-1 0,1 0 0,0-1 0,0 1 0,1-2 0,1 0 0,0 0 0,0-1 0,1 0 0,0-1 0,19 9 0,4 0 0,-1 2 0,1-3 0,0-1 0,1-1 0,0-2 0,59 10 0,28-8 0,163 23 0,-125-13 0,178 4 0,148 17 0,-314-5 0,13 1 0,156-15 0,5-28 0,-116 1 0,-74 3 0,-8 1 0,151-17 0,-264 11 0,60-16 0,-82 15 0,0 1 0,0-2 0,0 0 0,-1-1 0,0 0 0,23-16 0,-16 8 0,43-23 0,-48 31 0,0-1 0,-1-1 0,0 0 0,-1-1 0,0 0 0,23-25 0,-29 27 0,-1-1 0,1-1 0,-1 1 0,-1-1 0,0 0 0,-1 0 0,1 0 0,-2-1 0,0 0 0,0 1 0,-1-1 0,0 0 0,-1 0 0,0 0 0,0-1 0,-2 1 0,1 0 0,-1 0 0,-1 0 0,0 0 0,-1 0 0,0 0 0,0 1 0,-1-1 0,-1 1 0,0 0 0,0 0 0,-1 1 0,0 0 0,0 0 0,-1 0 0,-1 0 0,-12-11 0,3 7 0,0 0 0,-1 2 0,-1 0 0,1 1 0,-2 1 0,-30-10 0,-125-27 0,135 37 0,-34-4-170,1 4-1,-1 3 1,-110 6-1,140 0-512,9 1-6143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7:2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1889 22 24575,'0'-1'0,"0"0"0,-1 0 0,1 0 0,0 0 0,-1 0 0,1 0 0,-1 0 0,1 0 0,-1 0 0,1 1 0,-1-1 0,0 0 0,1 0 0,-1 0 0,0 1 0,0-1 0,0 0 0,1 1 0,-1-1 0,0 1 0,0-1 0,0 1 0,0-1 0,0 1 0,0 0 0,0 0 0,0-1 0,0 1 0,0 0 0,0 0 0,-2 0 0,-3-1 0,0 1 0,1 0 0,-1 0 0,0 0 0,-7 2 0,-39 12 0,0 2 0,2 3 0,-88 45 0,-18 7 0,-282 63 0,241-80 0,97-24 0,-149 67 0,71-2 0,162-86 0,-1 0 0,-27 8 0,-8 6 0,45-20 0,1-1 0,0 1 0,-1-1 0,1 0 0,-1 0 0,-7 0 0,13-1 0,0-1 0,0 0 0,0 0 0,0 0 0,-1 0 0,1 0 0,0 0 0,0-1 0,0 1 0,0 0 0,0-1 0,0 1 0,0 0 0,0-1 0,0 1 0,0-1 0,0 1 0,0-1 0,1 0 0,-1 1 0,0-1 0,0 0 0,1 0 0,-1 0 0,0 1 0,1-1 0,-1 0 0,0 0 0,1 0 0,0 0 0,-1 0 0,1 0 0,-1 0 0,1 0 0,0 0 0,0 0 0,0 0 0,0 0 0,-1-1 0,1 1 0,1 0 0,-1 0 0,0 0 0,0 0 0,0 0 0,0 0 0,1 0 0,0-2 0,1-5 0,0-1 0,0 0 0,1 0 0,1 1 0,0-1 0,0 1 0,0 0 0,8-10 0,8-9 0,24-23 0,2-3 0,-38 41 0,12-14 0,-19 24 0,0 1 0,0 0 0,0 0 0,0 1 0,0-1 0,0 0 0,0 0 0,0 0 0,1 1 0,-1-1 0,0 1 0,0-1 0,1 1 0,-1-1 0,0 1 0,0 0 0,1-1 0,1 1 0,-3 0 0,1 1 0,-1-1 0,1 0 0,0 1 0,-1-1 0,1 1 0,-1-1 0,1 1 0,-1-1 0,1 1 0,-1-1 0,1 1 0,-1-1 0,0 1 0,1 0 0,-1-1 0,0 1 0,1 0 0,-1-1 0,0 1 0,0 0 0,0-1 0,0 1 0,0 0 0,0-1 0,0 1 0,0 0 0,0 0 0,0-1 0,0 1 0,0 0 0,0-1 0,0 1 0,-1 0 0,1 0 0,-8 27 0,-1-7 0,-2 0 0,0-1 0,-26 37 0,-51 50 0,86-106 0,-1 3 0,-1 0 0,0 1 0,1 0 0,0-1 0,0 1 0,0 0 0,-2 7 0,5-11 0,-1 1 0,1 0 0,0 0 0,0-1 0,-1 1 0,1 0 0,0 0 0,0-1 0,1 1 0,-1 0 0,0 0 0,1-1 0,-1 1 0,1 0 0,-1-1 0,1 1 0,0 0 0,0-1 0,-1 1 0,1-1 0,0 1 0,0-1 0,1 0 0,-1 1 0,0-1 0,0 0 0,3 1 0,20 16 0,2-2 0,0-2 0,0 0 0,2-1 0,38 12 0,-11-4 0,52 18 24,-56-21-719,73 35 1,-90-34-6132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47:57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1551 34 24575,'-1'-2'0,"0"1"0,0 0 0,1 0 0,-1 0 0,0-1 0,0 1 0,0 0 0,0 0 0,-1 0 0,1 1 0,0-1 0,0 0 0,-1 0 0,1 1 0,0-1 0,-1 0 0,1 1 0,0-1 0,-1 1 0,1 0 0,-1 0 0,1-1 0,-1 1 0,-1 0 0,-67-8 0,-1 2 0,-111 6 0,93 1 0,-93-2 0,-174 4 0,336-2 0,0 1 0,-1 1 0,1 1 0,0 1 0,0 0 0,1 2 0,0 0 0,0 1 0,-23 13 0,-20 14 0,41-25 0,2 0 0,0 2 0,0 0 0,1 1 0,0 1 0,-27 27 0,24-17 0,0 2 0,-28 45 0,43-61 0,1 1 0,0 0 0,1 0 0,0 0 0,1 1 0,0-1 0,1 1 0,0 0 0,0 0 0,2 21 0,0-16 0,2-1 0,0 0 0,1 1 0,0-1 0,2 0 0,0-1 0,0 1 0,1-1 0,1 0 0,1-1 0,0 0 0,1 0 0,0 0 0,1-1 0,1-1 0,0 0 0,1 0 0,0-1 0,0-1 0,1 0 0,1 0 0,23 12 0,12 2 0,0-2 0,2-2 0,0-2 0,1-2 0,77 12 0,45 2 0,233 25 0,174-37 0,158-2 0,-723-17 0,1 0 0,-1-1 0,0-1 0,0 0 0,0-1 0,20-9 0,84-44 0,-22 7 0,39-19 0,23-10 0,-141 70 0,0-1 0,24-16 0,-25 15 0,0 0 0,30-13 0,-42 22 0,-1 0 0,0-1 0,0 1 0,0-1 0,0 0 0,0 0 0,0-1 0,-1 1 0,0-1 0,0 0 0,0 0 0,0-1 0,0 1 0,-1-1 0,0 0 0,0 0 0,0 0 0,-1 0 0,1 0 0,-1-1 0,-1 1 0,1-1 0,-1 1 0,0-1 0,0 0 0,0 1 0,-1-1 0,0 0 0,0 0 0,-1 1 0,1-1 0,-1 0 0,0 1 0,-1-1 0,1 1 0,-1-1 0,-1 1 0,1 0 0,0-1 0,-7-8 0,-3 0 0,0 0 0,0 1 0,-2 0 0,0 1 0,0 1 0,-1 0 0,0 1 0,-1 0 0,-32-14 0,-11 1 0,-91-25 0,129 42 0,-87-26 0,-196-50 0,239 69 0,-1 2 0,-117-4 0,54 17 0,66 0 0,0-2 0,0-3 0,-72-12 0,-237-46-1365,327 56-5461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</a:t>
            </a:r>
            <a:r>
              <a:rPr lang="en-US" baseline="0"/>
              <a:t> it mean when I write down?</a:t>
            </a:r>
          </a:p>
          <a:p>
            <a:r>
              <a:rPr lang="en-US" baseline="0" err="1"/>
              <a:t>int</a:t>
            </a:r>
            <a:r>
              <a:rPr lang="en-US" baseline="0"/>
              <a:t>[]      (an array of type </a:t>
            </a:r>
            <a:r>
              <a:rPr lang="en-US" baseline="0" err="1"/>
              <a:t>int</a:t>
            </a:r>
            <a:r>
              <a:rPr lang="en-US" baseline="0"/>
              <a:t>)</a:t>
            </a:r>
          </a:p>
          <a:p>
            <a:r>
              <a:rPr lang="en-US" baseline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Is </a:t>
            </a:r>
            <a:r>
              <a:rPr lang="en-US" baseline="0" err="1"/>
              <a:t>int</a:t>
            </a:r>
            <a:r>
              <a:rPr lang="en-US" baseline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/>
              <a:t>int</a:t>
            </a:r>
            <a:r>
              <a:rPr lang="en-US" baseline="0"/>
              <a:t>[][]    (an array of </a:t>
            </a:r>
            <a:r>
              <a:rPr lang="en-US" baseline="0" err="1"/>
              <a:t>int</a:t>
            </a:r>
            <a:r>
              <a:rPr lang="en-US" baseline="0"/>
              <a:t> arrays!)</a:t>
            </a:r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git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11.png"/><Relationship Id="rId3" Type="http://schemas.openxmlformats.org/officeDocument/2006/relationships/image" Target="../media/image7.png"/><Relationship Id="rId21" Type="http://schemas.openxmlformats.org/officeDocument/2006/relationships/customXml" Target="../ink/ink5.xml"/><Relationship Id="rId34" Type="http://schemas.openxmlformats.org/officeDocument/2006/relationships/image" Target="../media/image15.png"/><Relationship Id="rId7" Type="http://schemas.openxmlformats.org/officeDocument/2006/relationships/customXml" Target="../ink/ink1.xml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24" Type="http://schemas.openxmlformats.org/officeDocument/2006/relationships/image" Target="NULL"/><Relationship Id="rId32" Type="http://schemas.openxmlformats.org/officeDocument/2006/relationships/image" Target="../media/image14.png"/><Relationship Id="rId37" Type="http://schemas.openxmlformats.org/officeDocument/2006/relationships/customXml" Target="../ink/ink13.xml"/><Relationship Id="rId5" Type="http://schemas.openxmlformats.org/officeDocument/2006/relationships/image" Target="../media/image9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9" Type="http://schemas.openxmlformats.org/officeDocument/2006/relationships/customXml" Target="../ink/ink4.xml"/><Relationship Id="rId31" Type="http://schemas.openxmlformats.org/officeDocument/2006/relationships/customXml" Target="../ink/ink10.xml"/><Relationship Id="rId4" Type="http://schemas.openxmlformats.org/officeDocument/2006/relationships/image" Target="../media/image8.png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8.xml"/><Relationship Id="rId30" Type="http://schemas.openxmlformats.org/officeDocument/2006/relationships/image" Target="../media/image13.png"/><Relationship Id="rId35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Think of them as an array of arrays</a:t>
            </a:r>
          </a:p>
          <a:p>
            <a:r>
              <a:rPr lang="is-IS"/>
              <a:t>… or</a:t>
            </a:r>
            <a:r>
              <a:rPr lang="en-US"/>
              <a:t> as a grid with rows &amp; columns</a:t>
            </a:r>
          </a:p>
          <a:p>
            <a:pPr marL="0" indent="0">
              <a:buNone/>
            </a:pPr>
            <a:r>
              <a:rPr lang="en-US"/>
              <a:t>When:</a:t>
            </a:r>
          </a:p>
          <a:p>
            <a:pPr lvl="1"/>
            <a:r>
              <a:rPr lang="en-US"/>
              <a:t>Represent 2 dimensional data</a:t>
            </a:r>
          </a:p>
          <a:p>
            <a:pPr lvl="2"/>
            <a:r>
              <a:rPr lang="en-US"/>
              <a:t>Game Boards</a:t>
            </a:r>
          </a:p>
          <a:p>
            <a:pPr lvl="2"/>
            <a:r>
              <a:rPr lang="en-US"/>
              <a:t>Tables</a:t>
            </a:r>
          </a:p>
          <a:p>
            <a:pPr lvl="2"/>
            <a:r>
              <a:rPr lang="en-US"/>
              <a:t>Multiple lists of items</a:t>
            </a:r>
          </a:p>
          <a:p>
            <a:pPr lvl="2"/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accesses the first char[]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[1][2]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accesss</a:t>
            </a:r>
            <a:r>
              <a:rPr lang="en-US" dirty="0">
                <a:sym typeface="Wingdings" panose="05000000000000000000" pitchFamily="2" charset="2"/>
              </a:rPr>
              <a:t> the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row's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column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 rows</a:t>
            </a:r>
          </a:p>
          <a:p>
            <a:r>
              <a:rPr lang="en-US" sz="2800"/>
              <a:t>4 columns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r = 0; r &lt; rows; r 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198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A8E5309-6860-9894-43CF-83BFED8B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0" y="5265756"/>
            <a:ext cx="6525536" cy="1390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54E783-570F-231A-D52B-CDC6B626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37"/>
          <a:stretch/>
        </p:blipFill>
        <p:spPr>
          <a:xfrm>
            <a:off x="249371" y="2014368"/>
            <a:ext cx="5593944" cy="1479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3B3A15-BBEA-0D1B-DAD4-E9F4F8404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71" y="3597678"/>
            <a:ext cx="4540453" cy="1564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91893A-0A51-C8C0-4B30-E240DB6F6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71" y="325316"/>
            <a:ext cx="5593944" cy="16384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7CFCB67-705E-1283-BB84-6E2889113FD6}"/>
              </a:ext>
            </a:extLst>
          </p:cNvPr>
          <p:cNvGrpSpPr/>
          <p:nvPr/>
        </p:nvGrpSpPr>
        <p:grpSpPr>
          <a:xfrm>
            <a:off x="95586" y="193444"/>
            <a:ext cx="5617145" cy="1597595"/>
            <a:chOff x="416382" y="1239860"/>
            <a:chExt cx="6961680" cy="19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4C60A2-EF43-48D0-3C46-4A5A5579EE87}"/>
                    </a:ext>
                  </a:extLst>
                </p14:cNvPr>
                <p14:cNvContentPartPr/>
                <p14:nvPr/>
              </p14:nvContentPartPr>
              <p14:xfrm>
                <a:off x="6123822" y="2967500"/>
                <a:ext cx="1254240" cy="25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6F3246-36FC-8842-DE28-D610E0AC39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05822" y="2949500"/>
                  <a:ext cx="12898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BFD595-B0E2-3AB1-E205-A29B7A2D7A47}"/>
                    </a:ext>
                  </a:extLst>
                </p14:cNvPr>
                <p14:cNvContentPartPr/>
                <p14:nvPr/>
              </p14:nvContentPartPr>
              <p14:xfrm>
                <a:off x="898782" y="1476740"/>
                <a:ext cx="2082960" cy="42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C72E92-E962-AE4C-9FFB-A3E33C7777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2" y="1458740"/>
                  <a:ext cx="2118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C9D956-B6B1-2253-6FF1-0DB30280CE5F}"/>
                    </a:ext>
                  </a:extLst>
                </p14:cNvPr>
                <p14:cNvContentPartPr/>
                <p14:nvPr/>
              </p14:nvContentPartPr>
              <p14:xfrm>
                <a:off x="3065262" y="2128340"/>
                <a:ext cx="864360" cy="31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9E84F6-4AE1-5072-1F31-C42765810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47622" y="2110700"/>
                  <a:ext cx="900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266810-2A66-0A07-5797-93CC9C0CA859}"/>
                    </a:ext>
                  </a:extLst>
                </p14:cNvPr>
                <p14:cNvContentPartPr/>
                <p14:nvPr/>
              </p14:nvContentPartPr>
              <p14:xfrm>
                <a:off x="416382" y="1239860"/>
                <a:ext cx="371520" cy="30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D1CD07-194B-21B2-161A-CF88F56126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8742" y="1222220"/>
                  <a:ext cx="407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FA1CB7-0737-2B34-A8E7-1FE2C28DB525}"/>
                    </a:ext>
                  </a:extLst>
                </p14:cNvPr>
                <p14:cNvContentPartPr/>
                <p14:nvPr/>
              </p14:nvContentPartPr>
              <p14:xfrm>
                <a:off x="2404662" y="1953020"/>
                <a:ext cx="533880" cy="33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A460E9-2B94-46FB-F332-96F1A79365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6662" y="1935380"/>
                  <a:ext cx="569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28B9FD-FCA0-2C5B-9448-72EE9E2E0550}"/>
                    </a:ext>
                  </a:extLst>
                </p14:cNvPr>
                <p14:cNvContentPartPr/>
                <p14:nvPr/>
              </p14:nvContentPartPr>
              <p14:xfrm>
                <a:off x="3982902" y="2329220"/>
                <a:ext cx="2079720" cy="78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679FD8-822F-950E-B3FC-7222C88621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902" y="2311580"/>
                  <a:ext cx="2115360" cy="81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237" y="17346"/>
            <a:ext cx="3358055" cy="1143000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06220" y="93727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16654" y="259619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08893" y="395129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6219" y="573327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408083-FA85-1B36-899F-836E48B9D93C}"/>
              </a:ext>
            </a:extLst>
          </p:cNvPr>
          <p:cNvGrpSpPr/>
          <p:nvPr/>
        </p:nvGrpSpPr>
        <p:grpSpPr>
          <a:xfrm>
            <a:off x="349590" y="4473949"/>
            <a:ext cx="2248920" cy="514440"/>
            <a:chOff x="4551575" y="4269625"/>
            <a:chExt cx="22489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B3E00F-1242-D8C0-99B8-413C80767A03}"/>
                    </a:ext>
                  </a:extLst>
                </p14:cNvPr>
                <p14:cNvContentPartPr/>
                <p14:nvPr/>
              </p14:nvContentPartPr>
              <p14:xfrm>
                <a:off x="4551575" y="4433785"/>
                <a:ext cx="1545480" cy="35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B3E00F-1242-D8C0-99B8-413C80767A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3575" y="4416145"/>
                  <a:ext cx="1581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32776E-90C6-493E-02E1-53892454E82B}"/>
                    </a:ext>
                  </a:extLst>
                </p14:cNvPr>
                <p14:cNvContentPartPr/>
                <p14:nvPr/>
              </p14:nvContentPartPr>
              <p14:xfrm>
                <a:off x="6120095" y="4269625"/>
                <a:ext cx="680400" cy="35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32776E-90C6-493E-02E1-53892454E8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02095" y="4251985"/>
                  <a:ext cx="716040" cy="39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7D93812-EBA7-952C-3387-1F2B6CB83A51}"/>
                  </a:ext>
                </a:extLst>
              </p14:cNvPr>
              <p14:cNvContentPartPr/>
              <p14:nvPr/>
            </p14:nvContentPartPr>
            <p14:xfrm>
              <a:off x="3494040" y="2267991"/>
              <a:ext cx="1221120" cy="379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7D93812-EBA7-952C-3387-1F2B6CB83A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6400" y="2250351"/>
                <a:ext cx="12567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106AAE-C853-E672-B5DF-97DFAF660C13}"/>
                  </a:ext>
                </a:extLst>
              </p14:cNvPr>
              <p14:cNvContentPartPr/>
              <p14:nvPr/>
            </p14:nvContentPartPr>
            <p14:xfrm>
              <a:off x="2969520" y="2475711"/>
              <a:ext cx="482760" cy="382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106AAE-C853-E672-B5DF-97DFAF660C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1880" y="2457711"/>
                <a:ext cx="518400" cy="41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FC32C78-1D45-1A00-64A9-E5214F698026}"/>
              </a:ext>
            </a:extLst>
          </p:cNvPr>
          <p:cNvGrpSpPr/>
          <p:nvPr/>
        </p:nvGrpSpPr>
        <p:grpSpPr>
          <a:xfrm>
            <a:off x="68495" y="6272305"/>
            <a:ext cx="2527560" cy="487440"/>
            <a:chOff x="68495" y="6272305"/>
            <a:chExt cx="252756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B462D4-684A-00CA-7CDE-EC2178AD542D}"/>
                    </a:ext>
                  </a:extLst>
                </p14:cNvPr>
                <p14:cNvContentPartPr/>
                <p14:nvPr/>
              </p14:nvContentPartPr>
              <p14:xfrm>
                <a:off x="1858415" y="6295345"/>
                <a:ext cx="737640" cy="173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B462D4-684A-00CA-7CDE-EC2178AD54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40415" y="6277705"/>
                  <a:ext cx="773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014A7D-25F0-171B-F9BF-C2C58AB1B7A9}"/>
                    </a:ext>
                  </a:extLst>
                </p14:cNvPr>
                <p14:cNvContentPartPr/>
                <p14:nvPr/>
              </p14:nvContentPartPr>
              <p14:xfrm>
                <a:off x="68495" y="6272305"/>
                <a:ext cx="1814760" cy="48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014A7D-25F0-171B-F9BF-C2C58AB1B7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55" y="6254305"/>
                  <a:ext cx="18504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96A189-17A9-2DE6-E1EF-974F68C0B959}"/>
                    </a:ext>
                  </a:extLst>
                </p14:cNvPr>
                <p14:cNvContentPartPr/>
                <p14:nvPr/>
              </p14:nvContentPartPr>
              <p14:xfrm>
                <a:off x="1842935" y="6327385"/>
                <a:ext cx="224640" cy="25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96A189-17A9-2DE6-E1EF-974F68C0B9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24935" y="6309385"/>
                  <a:ext cx="260280" cy="29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" y="1214120"/>
            <a:ext cx="9144000" cy="516636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3953510"/>
            <a:ext cx="3586480" cy="1390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ADB5-4FA3-7FED-BC83-1F1CC678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79" y="1641120"/>
            <a:ext cx="3859941" cy="1044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4698E-7680-B39D-AA28-1BF0D0049D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771"/>
          <a:stretch/>
        </p:blipFill>
        <p:spPr>
          <a:xfrm>
            <a:off x="323342" y="3953510"/>
            <a:ext cx="3639058" cy="1390199"/>
          </a:xfrm>
          <a:prstGeom prst="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D1775-5DFD-264D-9DC4-D3F616D7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23838-26FB-C445-A161-AA50C973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2E085-4E0F-D54F-B197-DF110EED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15396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ticTacToe</a:t>
            </a:r>
            <a:r>
              <a:rPr lang="en-US"/>
              <a:t>[ </a:t>
            </a:r>
            <a:r>
              <a:rPr lang="en-US">
                <a:solidFill>
                  <a:srgbClr val="FF0000"/>
                </a:solidFill>
              </a:rPr>
              <a:t>row</a:t>
            </a:r>
            <a:r>
              <a:rPr lang="en-US"/>
              <a:t> ] [  </a:t>
            </a:r>
            <a:r>
              <a:rPr lang="en-US">
                <a:solidFill>
                  <a:srgbClr val="00B0F0"/>
                </a:solidFill>
              </a:rPr>
              <a:t>column</a:t>
            </a:r>
            <a:r>
              <a:rPr lang="en-US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836</Words>
  <Application>Microsoft Office PowerPoint</Application>
  <PresentationFormat>On-screen Show (4:3)</PresentationFormat>
  <Paragraphs>173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Office Theme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13</cp:revision>
  <cp:lastPrinted>2012-11-29T20:56:52Z</cp:lastPrinted>
  <dcterms:created xsi:type="dcterms:W3CDTF">2007-11-19T15:20:41Z</dcterms:created>
  <dcterms:modified xsi:type="dcterms:W3CDTF">2025-03-03T18:49:35Z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