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51" r:id="rId10"/>
    <p:sldId id="345" r:id="rId11"/>
    <p:sldId id="347" r:id="rId12"/>
    <p:sldId id="346" r:id="rId13"/>
    <p:sldId id="348" r:id="rId14"/>
    <p:sldId id="349" r:id="rId15"/>
    <p:sldId id="353" r:id="rId16"/>
  </p:sldIdLst>
  <p:sldSz cx="9144000" cy="6858000" type="screen4x3"/>
  <p:notesSz cx="6858000" cy="9144000"/>
  <p:defaultTextStyle>
    <a:lvl1pPr algn="ctr">
      <a:defRPr sz="3200">
        <a:latin typeface="Calibri"/>
        <a:ea typeface="Calibri"/>
        <a:cs typeface="Calibri"/>
        <a:sym typeface="Calibri"/>
      </a:defRPr>
    </a:lvl1pPr>
    <a:lvl2pPr indent="457200" algn="ctr">
      <a:defRPr sz="3200">
        <a:latin typeface="Calibri"/>
        <a:ea typeface="Calibri"/>
        <a:cs typeface="Calibri"/>
        <a:sym typeface="Calibri"/>
      </a:defRPr>
    </a:lvl2pPr>
    <a:lvl3pPr indent="914400" algn="ctr">
      <a:defRPr sz="3200">
        <a:latin typeface="Calibri"/>
        <a:ea typeface="Calibri"/>
        <a:cs typeface="Calibri"/>
        <a:sym typeface="Calibri"/>
      </a:defRPr>
    </a:lvl3pPr>
    <a:lvl4pPr indent="1371600" algn="ctr">
      <a:defRPr sz="3200">
        <a:latin typeface="Calibri"/>
        <a:ea typeface="Calibri"/>
        <a:cs typeface="Calibri"/>
        <a:sym typeface="Calibri"/>
      </a:defRPr>
    </a:lvl4pPr>
    <a:lvl5pPr indent="1828800" algn="ctr">
      <a:defRPr sz="3200">
        <a:latin typeface="Calibri"/>
        <a:ea typeface="Calibri"/>
        <a:cs typeface="Calibri"/>
        <a:sym typeface="Calibri"/>
      </a:defRPr>
    </a:lvl5pPr>
    <a:lvl6pPr indent="2286000" algn="ctr">
      <a:defRPr sz="3200">
        <a:latin typeface="Calibri"/>
        <a:ea typeface="Calibri"/>
        <a:cs typeface="Calibri"/>
        <a:sym typeface="Calibri"/>
      </a:defRPr>
    </a:lvl6pPr>
    <a:lvl7pPr indent="2743200" algn="ctr">
      <a:defRPr sz="3200">
        <a:latin typeface="Calibri"/>
        <a:ea typeface="Calibri"/>
        <a:cs typeface="Calibri"/>
        <a:sym typeface="Calibri"/>
      </a:defRPr>
    </a:lvl7pPr>
    <a:lvl8pPr indent="3200400" algn="ctr">
      <a:defRPr sz="3200">
        <a:latin typeface="Calibri"/>
        <a:ea typeface="Calibri"/>
        <a:cs typeface="Calibri"/>
        <a:sym typeface="Calibri"/>
      </a:defRPr>
    </a:lvl8pPr>
    <a:lvl9pPr indent="3657600" algn="ctr">
      <a:defRPr sz="3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D9E2BC-5450-4B33-8E92-5911CF04D6E3}" v="13" dt="2023-11-21T15:10:16.67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/>
    <p:restoredTop sz="78571" autoAdjust="0"/>
  </p:normalViewPr>
  <p:slideViewPr>
    <p:cSldViewPr>
      <p:cViewPr varScale="1">
        <p:scale>
          <a:sx n="65" d="100"/>
          <a:sy n="65" d="100"/>
        </p:scale>
        <p:origin x="197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60D9E2BC-5450-4B33-8E92-5911CF04D6E3}"/>
    <pc:docChg chg="undo custSel addSld delSld modSld sldOrd">
      <pc:chgData name="Yoder, Jason" userId="28f4d4d8-da04-4f86-b14d-a21675737bc5" providerId="ADAL" clId="{60D9E2BC-5450-4B33-8E92-5911CF04D6E3}" dt="2023-11-21T15:11:32.598" v="818" actId="47"/>
      <pc:docMkLst>
        <pc:docMk/>
      </pc:docMkLst>
      <pc:sldChg chg="addSp delSp modSp mod">
        <pc:chgData name="Yoder, Jason" userId="28f4d4d8-da04-4f86-b14d-a21675737bc5" providerId="ADAL" clId="{60D9E2BC-5450-4B33-8E92-5911CF04D6E3}" dt="2023-11-21T14:15:09.302" v="11" actId="1076"/>
        <pc:sldMkLst>
          <pc:docMk/>
          <pc:sldMk cId="3221831349" sldId="334"/>
        </pc:sldMkLst>
        <pc:spChg chg="del">
          <ac:chgData name="Yoder, Jason" userId="28f4d4d8-da04-4f86-b14d-a21675737bc5" providerId="ADAL" clId="{60D9E2BC-5450-4B33-8E92-5911CF04D6E3}" dt="2023-11-21T14:14:47.392" v="3" actId="478"/>
          <ac:spMkLst>
            <pc:docMk/>
            <pc:sldMk cId="3221831349" sldId="334"/>
            <ac:spMk id="6" creationId="{38005B05-3511-4C6F-AF45-02B30B2147DC}"/>
          </ac:spMkLst>
        </pc:spChg>
        <pc:spChg chg="add mod">
          <ac:chgData name="Yoder, Jason" userId="28f4d4d8-da04-4f86-b14d-a21675737bc5" providerId="ADAL" clId="{60D9E2BC-5450-4B33-8E92-5911CF04D6E3}" dt="2023-11-21T14:14:59.806" v="8" actId="1076"/>
          <ac:spMkLst>
            <pc:docMk/>
            <pc:sldMk cId="3221831349" sldId="334"/>
            <ac:spMk id="7" creationId="{733BB64D-1067-B903-D5EA-FB1DC3500A26}"/>
          </ac:spMkLst>
        </pc:spChg>
        <pc:spChg chg="add mod">
          <ac:chgData name="Yoder, Jason" userId="28f4d4d8-da04-4f86-b14d-a21675737bc5" providerId="ADAL" clId="{60D9E2BC-5450-4B33-8E92-5911CF04D6E3}" dt="2023-11-21T14:14:57.277" v="7" actId="1076"/>
          <ac:spMkLst>
            <pc:docMk/>
            <pc:sldMk cId="3221831349" sldId="334"/>
            <ac:spMk id="8" creationId="{C550C031-9A92-9F5A-1DD1-CEED4E41DC69}"/>
          </ac:spMkLst>
        </pc:spChg>
        <pc:spChg chg="del">
          <ac:chgData name="Yoder, Jason" userId="28f4d4d8-da04-4f86-b14d-a21675737bc5" providerId="ADAL" clId="{60D9E2BC-5450-4B33-8E92-5911CF04D6E3}" dt="2023-11-21T14:14:47.392" v="3" actId="478"/>
          <ac:spMkLst>
            <pc:docMk/>
            <pc:sldMk cId="3221831349" sldId="334"/>
            <ac:spMk id="9" creationId="{AE8D4721-5435-4294-9CC6-712E1A848A03}"/>
          </ac:spMkLst>
        </pc:spChg>
        <pc:spChg chg="del">
          <ac:chgData name="Yoder, Jason" userId="28f4d4d8-da04-4f86-b14d-a21675737bc5" providerId="ADAL" clId="{60D9E2BC-5450-4B33-8E92-5911CF04D6E3}" dt="2023-11-21T14:14:47.392" v="3" actId="478"/>
          <ac:spMkLst>
            <pc:docMk/>
            <pc:sldMk cId="3221831349" sldId="334"/>
            <ac:spMk id="10" creationId="{95ECFC35-62BE-4A5C-9EC4-4F758AA598E7}"/>
          </ac:spMkLst>
        </pc:spChg>
        <pc:spChg chg="add mod">
          <ac:chgData name="Yoder, Jason" userId="28f4d4d8-da04-4f86-b14d-a21675737bc5" providerId="ADAL" clId="{60D9E2BC-5450-4B33-8E92-5911CF04D6E3}" dt="2023-11-21T14:15:04.230" v="9" actId="1076"/>
          <ac:spMkLst>
            <pc:docMk/>
            <pc:sldMk cId="3221831349" sldId="334"/>
            <ac:spMk id="11" creationId="{04959BCE-04DD-1B36-2FB7-F28BA441C561}"/>
          </ac:spMkLst>
        </pc:spChg>
        <pc:spChg chg="add mod">
          <ac:chgData name="Yoder, Jason" userId="28f4d4d8-da04-4f86-b14d-a21675737bc5" providerId="ADAL" clId="{60D9E2BC-5450-4B33-8E92-5911CF04D6E3}" dt="2023-11-21T14:15:09.302" v="11" actId="1076"/>
          <ac:spMkLst>
            <pc:docMk/>
            <pc:sldMk cId="3221831349" sldId="334"/>
            <ac:spMk id="12" creationId="{ABAE678F-E869-E57B-2CE0-C27AA47E3248}"/>
          </ac:spMkLst>
        </pc:spChg>
        <pc:picChg chg="del">
          <ac:chgData name="Yoder, Jason" userId="28f4d4d8-da04-4f86-b14d-a21675737bc5" providerId="ADAL" clId="{60D9E2BC-5450-4B33-8E92-5911CF04D6E3}" dt="2023-11-21T14:14:40.250" v="0" actId="478"/>
          <ac:picMkLst>
            <pc:docMk/>
            <pc:sldMk cId="3221831349" sldId="334"/>
            <ac:picMk id="4" creationId="{5445919B-1C7C-AE71-4ACA-999A6C01F17F}"/>
          </ac:picMkLst>
        </pc:picChg>
        <pc:picChg chg="add mod">
          <ac:chgData name="Yoder, Jason" userId="28f4d4d8-da04-4f86-b14d-a21675737bc5" providerId="ADAL" clId="{60D9E2BC-5450-4B33-8E92-5911CF04D6E3}" dt="2023-11-21T14:14:50.309" v="5" actId="1076"/>
          <ac:picMkLst>
            <pc:docMk/>
            <pc:sldMk cId="3221831349" sldId="334"/>
            <ac:picMk id="5" creationId="{8089876E-8C7A-847A-A1D5-754576680B09}"/>
          </ac:picMkLst>
        </pc:picChg>
      </pc:sldChg>
      <pc:sldChg chg="modNotesTx">
        <pc:chgData name="Yoder, Jason" userId="28f4d4d8-da04-4f86-b14d-a21675737bc5" providerId="ADAL" clId="{60D9E2BC-5450-4B33-8E92-5911CF04D6E3}" dt="2023-11-21T14:16:19.617" v="111" actId="12"/>
        <pc:sldMkLst>
          <pc:docMk/>
          <pc:sldMk cId="1695002246" sldId="336"/>
        </pc:sldMkLst>
      </pc:sldChg>
      <pc:sldChg chg="addSp delSp modSp mod">
        <pc:chgData name="Yoder, Jason" userId="28f4d4d8-da04-4f86-b14d-a21675737bc5" providerId="ADAL" clId="{60D9E2BC-5450-4B33-8E92-5911CF04D6E3}" dt="2023-11-21T14:54:02.707" v="252" actId="478"/>
        <pc:sldMkLst>
          <pc:docMk/>
          <pc:sldMk cId="0" sldId="338"/>
        </pc:sldMkLst>
        <pc:picChg chg="add del mod">
          <ac:chgData name="Yoder, Jason" userId="28f4d4d8-da04-4f86-b14d-a21675737bc5" providerId="ADAL" clId="{60D9E2BC-5450-4B33-8E92-5911CF04D6E3}" dt="2023-11-21T14:54:02.707" v="252" actId="478"/>
          <ac:picMkLst>
            <pc:docMk/>
            <pc:sldMk cId="0" sldId="338"/>
            <ac:picMk id="3" creationId="{47650F66-8D57-3B6B-9638-C0720936C08D}"/>
          </ac:picMkLst>
        </pc:picChg>
      </pc:sldChg>
      <pc:sldChg chg="addSp delSp modSp mod">
        <pc:chgData name="Yoder, Jason" userId="28f4d4d8-da04-4f86-b14d-a21675737bc5" providerId="ADAL" clId="{60D9E2BC-5450-4B33-8E92-5911CF04D6E3}" dt="2023-11-21T15:06:44.010" v="714" actId="114"/>
        <pc:sldMkLst>
          <pc:docMk/>
          <pc:sldMk cId="1563935321" sldId="339"/>
        </pc:sldMkLst>
        <pc:spChg chg="mod">
          <ac:chgData name="Yoder, Jason" userId="28f4d4d8-da04-4f86-b14d-a21675737bc5" providerId="ADAL" clId="{60D9E2BC-5450-4B33-8E92-5911CF04D6E3}" dt="2023-11-21T14:58:04.844" v="295" actId="1076"/>
          <ac:spMkLst>
            <pc:docMk/>
            <pc:sldMk cId="1563935321" sldId="339"/>
            <ac:spMk id="2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6:44.010" v="714" actId="114"/>
          <ac:spMkLst>
            <pc:docMk/>
            <pc:sldMk cId="1563935321" sldId="339"/>
            <ac:spMk id="3" creationId="{00000000-0000-0000-0000-000000000000}"/>
          </ac:spMkLst>
        </pc:spChg>
        <pc:picChg chg="add del mod">
          <ac:chgData name="Yoder, Jason" userId="28f4d4d8-da04-4f86-b14d-a21675737bc5" providerId="ADAL" clId="{60D9E2BC-5450-4B33-8E92-5911CF04D6E3}" dt="2023-11-21T14:59:03.127" v="308" actId="478"/>
          <ac:picMkLst>
            <pc:docMk/>
            <pc:sldMk cId="1563935321" sldId="339"/>
            <ac:picMk id="5" creationId="{7ADC1F6C-F8E6-2057-655E-511619E4804F}"/>
          </ac:picMkLst>
        </pc:picChg>
        <pc:picChg chg="add del mod">
          <ac:chgData name="Yoder, Jason" userId="28f4d4d8-da04-4f86-b14d-a21675737bc5" providerId="ADAL" clId="{60D9E2BC-5450-4B33-8E92-5911CF04D6E3}" dt="2023-11-21T14:57:47.924" v="289" actId="478"/>
          <ac:picMkLst>
            <pc:docMk/>
            <pc:sldMk cId="1563935321" sldId="339"/>
            <ac:picMk id="7" creationId="{0DE71EBE-C6E6-494B-E53E-0E339AF184D8}"/>
          </ac:picMkLst>
        </pc:picChg>
        <pc:picChg chg="add mod">
          <ac:chgData name="Yoder, Jason" userId="28f4d4d8-da04-4f86-b14d-a21675737bc5" providerId="ADAL" clId="{60D9E2BC-5450-4B33-8E92-5911CF04D6E3}" dt="2023-11-21T14:59:23.300" v="317" actId="1076"/>
          <ac:picMkLst>
            <pc:docMk/>
            <pc:sldMk cId="1563935321" sldId="339"/>
            <ac:picMk id="9" creationId="{E2B1AA84-6369-1A00-0FA2-5BE1903439A8}"/>
          </ac:picMkLst>
        </pc:picChg>
        <pc:picChg chg="add mod">
          <ac:chgData name="Yoder, Jason" userId="28f4d4d8-da04-4f86-b14d-a21675737bc5" providerId="ADAL" clId="{60D9E2BC-5450-4B33-8E92-5911CF04D6E3}" dt="2023-11-21T14:59:25.179" v="318" actId="1076"/>
          <ac:picMkLst>
            <pc:docMk/>
            <pc:sldMk cId="1563935321" sldId="339"/>
            <ac:picMk id="11" creationId="{AA54B7F2-B30F-0001-A7FE-1955A99DA415}"/>
          </ac:picMkLst>
        </pc:picChg>
      </pc:sldChg>
      <pc:sldChg chg="addSp delSp modSp mod">
        <pc:chgData name="Yoder, Jason" userId="28f4d4d8-da04-4f86-b14d-a21675737bc5" providerId="ADAL" clId="{60D9E2BC-5450-4B33-8E92-5911CF04D6E3}" dt="2023-11-21T15:06:14.739" v="690" actId="1076"/>
        <pc:sldMkLst>
          <pc:docMk/>
          <pc:sldMk cId="802536644" sldId="340"/>
        </pc:sldMkLst>
        <pc:spChg chg="mod">
          <ac:chgData name="Yoder, Jason" userId="28f4d4d8-da04-4f86-b14d-a21675737bc5" providerId="ADAL" clId="{60D9E2BC-5450-4B33-8E92-5911CF04D6E3}" dt="2023-11-21T15:03:29.363" v="569" actId="1076"/>
          <ac:spMkLst>
            <pc:docMk/>
            <pc:sldMk cId="802536644" sldId="340"/>
            <ac:spMk id="2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6:04.309" v="689" actId="20577"/>
          <ac:spMkLst>
            <pc:docMk/>
            <pc:sldMk cId="802536644" sldId="340"/>
            <ac:spMk id="3" creationId="{00000000-0000-0000-0000-000000000000}"/>
          </ac:spMkLst>
        </pc:spChg>
        <pc:spChg chg="add mod">
          <ac:chgData name="Yoder, Jason" userId="28f4d4d8-da04-4f86-b14d-a21675737bc5" providerId="ADAL" clId="{60D9E2BC-5450-4B33-8E92-5911CF04D6E3}" dt="2023-11-21T15:05:34.627" v="661" actId="1076"/>
          <ac:spMkLst>
            <pc:docMk/>
            <pc:sldMk cId="802536644" sldId="340"/>
            <ac:spMk id="8" creationId="{313E4AD2-C764-F151-6FD6-C88F3D6A4481}"/>
          </ac:spMkLst>
        </pc:spChg>
        <pc:picChg chg="add del mod">
          <ac:chgData name="Yoder, Jason" userId="28f4d4d8-da04-4f86-b14d-a21675737bc5" providerId="ADAL" clId="{60D9E2BC-5450-4B33-8E92-5911CF04D6E3}" dt="2023-11-21T15:03:25.250" v="566" actId="478"/>
          <ac:picMkLst>
            <pc:docMk/>
            <pc:sldMk cId="802536644" sldId="340"/>
            <ac:picMk id="5" creationId="{19BB8D35-E890-58F8-EEC7-B2DC0D9EB3FB}"/>
          </ac:picMkLst>
        </pc:picChg>
        <pc:picChg chg="add mod">
          <ac:chgData name="Yoder, Jason" userId="28f4d4d8-da04-4f86-b14d-a21675737bc5" providerId="ADAL" clId="{60D9E2BC-5450-4B33-8E92-5911CF04D6E3}" dt="2023-11-21T15:03:32.572" v="571" actId="1076"/>
          <ac:picMkLst>
            <pc:docMk/>
            <pc:sldMk cId="802536644" sldId="340"/>
            <ac:picMk id="6" creationId="{5CBB95DF-2199-24FF-A05C-B87EA2A0D85D}"/>
          </ac:picMkLst>
        </pc:picChg>
        <pc:picChg chg="add mod">
          <ac:chgData name="Yoder, Jason" userId="28f4d4d8-da04-4f86-b14d-a21675737bc5" providerId="ADAL" clId="{60D9E2BC-5450-4B33-8E92-5911CF04D6E3}" dt="2023-11-21T15:03:30.762" v="570" actId="1076"/>
          <ac:picMkLst>
            <pc:docMk/>
            <pc:sldMk cId="802536644" sldId="340"/>
            <ac:picMk id="7" creationId="{4741B113-CBD0-33F1-F14E-6C5CC95148C8}"/>
          </ac:picMkLst>
        </pc:picChg>
        <pc:picChg chg="add mod">
          <ac:chgData name="Yoder, Jason" userId="28f4d4d8-da04-4f86-b14d-a21675737bc5" providerId="ADAL" clId="{60D9E2BC-5450-4B33-8E92-5911CF04D6E3}" dt="2023-11-21T15:06:14.739" v="690" actId="1076"/>
          <ac:picMkLst>
            <pc:docMk/>
            <pc:sldMk cId="802536644" sldId="340"/>
            <ac:picMk id="10" creationId="{A4F588AF-8257-92FB-1AEC-F35EF23FBEBF}"/>
          </ac:picMkLst>
        </pc:picChg>
        <pc:picChg chg="add mod modCrop">
          <ac:chgData name="Yoder, Jason" userId="28f4d4d8-da04-4f86-b14d-a21675737bc5" providerId="ADAL" clId="{60D9E2BC-5450-4B33-8E92-5911CF04D6E3}" dt="2023-11-21T15:05:52.081" v="667" actId="1076"/>
          <ac:picMkLst>
            <pc:docMk/>
            <pc:sldMk cId="802536644" sldId="340"/>
            <ac:picMk id="12" creationId="{A054648A-BEAD-93F5-0A3E-38437CBBC6C7}"/>
          </ac:picMkLst>
        </pc:picChg>
        <pc:picChg chg="add mod">
          <ac:chgData name="Yoder, Jason" userId="28f4d4d8-da04-4f86-b14d-a21675737bc5" providerId="ADAL" clId="{60D9E2BC-5450-4B33-8E92-5911CF04D6E3}" dt="2023-11-21T15:05:38.955" v="663" actId="1076"/>
          <ac:picMkLst>
            <pc:docMk/>
            <pc:sldMk cId="802536644" sldId="340"/>
            <ac:picMk id="14" creationId="{5C36648F-BC9B-D335-4622-48E88C07018A}"/>
          </ac:picMkLst>
        </pc:picChg>
        <pc:picChg chg="add mod">
          <ac:chgData name="Yoder, Jason" userId="28f4d4d8-da04-4f86-b14d-a21675737bc5" providerId="ADAL" clId="{60D9E2BC-5450-4B33-8E92-5911CF04D6E3}" dt="2023-11-21T15:05:36.755" v="662" actId="1076"/>
          <ac:picMkLst>
            <pc:docMk/>
            <pc:sldMk cId="802536644" sldId="340"/>
            <ac:picMk id="16" creationId="{4FB8AAD5-F591-D9FB-54F0-0C5F7A123F74}"/>
          </ac:picMkLst>
        </pc:picChg>
      </pc:sldChg>
      <pc:sldChg chg="modSp mod ord">
        <pc:chgData name="Yoder, Jason" userId="28f4d4d8-da04-4f86-b14d-a21675737bc5" providerId="ADAL" clId="{60D9E2BC-5450-4B33-8E92-5911CF04D6E3}" dt="2023-11-21T15:07:39.124" v="719" actId="14100"/>
        <pc:sldMkLst>
          <pc:docMk/>
          <pc:sldMk cId="877940686" sldId="343"/>
        </pc:sldMkLst>
        <pc:spChg chg="mod">
          <ac:chgData name="Yoder, Jason" userId="28f4d4d8-da04-4f86-b14d-a21675737bc5" providerId="ADAL" clId="{60D9E2BC-5450-4B33-8E92-5911CF04D6E3}" dt="2023-11-21T15:07:27.578" v="717" actId="1076"/>
          <ac:spMkLst>
            <pc:docMk/>
            <pc:sldMk cId="877940686" sldId="343"/>
            <ac:spMk id="74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7:39.124" v="719" actId="14100"/>
          <ac:spMkLst>
            <pc:docMk/>
            <pc:sldMk cId="877940686" sldId="343"/>
            <ac:spMk id="76" creationId="{00000000-0000-0000-0000-000000000000}"/>
          </ac:spMkLst>
        </pc:spChg>
      </pc:sldChg>
      <pc:sldChg chg="modSp mod">
        <pc:chgData name="Yoder, Jason" userId="28f4d4d8-da04-4f86-b14d-a21675737bc5" providerId="ADAL" clId="{60D9E2BC-5450-4B33-8E92-5911CF04D6E3}" dt="2023-11-21T15:08:42.938" v="728" actId="1076"/>
        <pc:sldMkLst>
          <pc:docMk/>
          <pc:sldMk cId="1193294898" sldId="345"/>
        </pc:sldMkLst>
        <pc:spChg chg="mod">
          <ac:chgData name="Yoder, Jason" userId="28f4d4d8-da04-4f86-b14d-a21675737bc5" providerId="ADAL" clId="{60D9E2BC-5450-4B33-8E92-5911CF04D6E3}" dt="2023-11-21T15:08:30.936" v="725" actId="27636"/>
          <ac:spMkLst>
            <pc:docMk/>
            <pc:sldMk cId="1193294898" sldId="345"/>
            <ac:spMk id="95" creationId="{00000000-0000-0000-0000-000000000000}"/>
          </ac:spMkLst>
        </pc:spChg>
        <pc:spChg chg="mod">
          <ac:chgData name="Yoder, Jason" userId="28f4d4d8-da04-4f86-b14d-a21675737bc5" providerId="ADAL" clId="{60D9E2BC-5450-4B33-8E92-5911CF04D6E3}" dt="2023-11-21T15:08:42.938" v="728" actId="1076"/>
          <ac:spMkLst>
            <pc:docMk/>
            <pc:sldMk cId="1193294898" sldId="345"/>
            <ac:spMk id="97" creationId="{00000000-0000-0000-0000-000000000000}"/>
          </ac:spMkLst>
        </pc:spChg>
      </pc:sldChg>
      <pc:sldChg chg="addSp modSp mod">
        <pc:chgData name="Yoder, Jason" userId="28f4d4d8-da04-4f86-b14d-a21675737bc5" providerId="ADAL" clId="{60D9E2BC-5450-4B33-8E92-5911CF04D6E3}" dt="2023-11-21T14:23:07.759" v="227" actId="20577"/>
        <pc:sldMkLst>
          <pc:docMk/>
          <pc:sldMk cId="960001639" sldId="346"/>
        </pc:sldMkLst>
        <pc:spChg chg="mod">
          <ac:chgData name="Yoder, Jason" userId="28f4d4d8-da04-4f86-b14d-a21675737bc5" providerId="ADAL" clId="{60D9E2BC-5450-4B33-8E92-5911CF04D6E3}" dt="2023-11-21T14:23:07.759" v="227" actId="20577"/>
          <ac:spMkLst>
            <pc:docMk/>
            <pc:sldMk cId="960001639" sldId="346"/>
            <ac:spMk id="3" creationId="{F328175C-158E-4537-A5AD-52C5F0C89631}"/>
          </ac:spMkLst>
        </pc:spChg>
        <pc:picChg chg="add mod">
          <ac:chgData name="Yoder, Jason" userId="28f4d4d8-da04-4f86-b14d-a21675737bc5" providerId="ADAL" clId="{60D9E2BC-5450-4B33-8E92-5911CF04D6E3}" dt="2023-11-21T14:22:54.202" v="202" actId="208"/>
          <ac:picMkLst>
            <pc:docMk/>
            <pc:sldMk cId="960001639" sldId="346"/>
            <ac:picMk id="5" creationId="{BDDDBF1A-61FB-62C8-6EB5-CE002E73FA4E}"/>
          </ac:picMkLst>
        </pc:picChg>
      </pc:sldChg>
      <pc:sldChg chg="ord">
        <pc:chgData name="Yoder, Jason" userId="28f4d4d8-da04-4f86-b14d-a21675737bc5" providerId="ADAL" clId="{60D9E2BC-5450-4B33-8E92-5911CF04D6E3}" dt="2023-11-21T15:09:06.051" v="730"/>
        <pc:sldMkLst>
          <pc:docMk/>
          <pc:sldMk cId="2977216702" sldId="347"/>
        </pc:sldMkLst>
      </pc:sldChg>
      <pc:sldChg chg="addSp delSp modSp mod">
        <pc:chgData name="Yoder, Jason" userId="28f4d4d8-da04-4f86-b14d-a21675737bc5" providerId="ADAL" clId="{60D9E2BC-5450-4B33-8E92-5911CF04D6E3}" dt="2023-11-21T14:24:52.360" v="249"/>
        <pc:sldMkLst>
          <pc:docMk/>
          <pc:sldMk cId="2595913101" sldId="348"/>
        </pc:sldMkLst>
        <pc:spChg chg="mod">
          <ac:chgData name="Yoder, Jason" userId="28f4d4d8-da04-4f86-b14d-a21675737bc5" providerId="ADAL" clId="{60D9E2BC-5450-4B33-8E92-5911CF04D6E3}" dt="2023-11-21T14:19:03.519" v="196" actId="20577"/>
          <ac:spMkLst>
            <pc:docMk/>
            <pc:sldMk cId="2595913101" sldId="348"/>
            <ac:spMk id="3" creationId="{15AB1AEC-C30B-420F-9CED-2EFA7A4B6F98}"/>
          </ac:spMkLst>
        </pc:spChg>
        <pc:grpChg chg="mod">
          <ac:chgData name="Yoder, Jason" userId="28f4d4d8-da04-4f86-b14d-a21675737bc5" providerId="ADAL" clId="{60D9E2BC-5450-4B33-8E92-5911CF04D6E3}" dt="2023-11-21T14:24:52.360" v="249"/>
          <ac:grpSpMkLst>
            <pc:docMk/>
            <pc:sldMk cId="2595913101" sldId="348"/>
            <ac:grpSpMk id="16" creationId="{E522180D-2BD5-4CAF-FBB4-1F407BEF8424}"/>
          </ac:grpSpMkLst>
        </pc:grpChg>
        <pc:picChg chg="del">
          <ac:chgData name="Yoder, Jason" userId="28f4d4d8-da04-4f86-b14d-a21675737bc5" providerId="ADAL" clId="{60D9E2BC-5450-4B33-8E92-5911CF04D6E3}" dt="2023-11-21T14:23:39.618" v="228" actId="478"/>
          <ac:picMkLst>
            <pc:docMk/>
            <pc:sldMk cId="2595913101" sldId="348"/>
            <ac:picMk id="5" creationId="{F513D367-FD02-4BAD-9018-6DD203C56D21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6" creationId="{8A884BBB-B17E-AFE5-12E4-A31DB3F6BA58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8" creationId="{FE2F1C05-EC60-D492-B490-E60DFC1B3BB1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10" creationId="{893E0A49-5A85-10E4-1F1F-50425030358C}"/>
          </ac:picMkLst>
        </pc:picChg>
        <pc:picChg chg="add mod">
          <ac:chgData name="Yoder, Jason" userId="28f4d4d8-da04-4f86-b14d-a21675737bc5" providerId="ADAL" clId="{60D9E2BC-5450-4B33-8E92-5911CF04D6E3}" dt="2023-11-21T14:24:38.275" v="245" actId="1076"/>
          <ac:picMkLst>
            <pc:docMk/>
            <pc:sldMk cId="2595913101" sldId="348"/>
            <ac:picMk id="12" creationId="{3E9E041A-92F9-6A5A-4B7B-9ED13767F8CD}"/>
          </ac:picMkLst>
        </pc:picChg>
        <pc:inkChg chg="add">
          <ac:chgData name="Yoder, Jason" userId="28f4d4d8-da04-4f86-b14d-a21675737bc5" providerId="ADAL" clId="{60D9E2BC-5450-4B33-8E92-5911CF04D6E3}" dt="2023-11-21T14:24:44.893" v="246" actId="9405"/>
          <ac:inkMkLst>
            <pc:docMk/>
            <pc:sldMk cId="2595913101" sldId="348"/>
            <ac:inkMk id="13" creationId="{CB3A6D8E-0FA7-1A5A-9E99-A11ACB8CC9F8}"/>
          </ac:inkMkLst>
        </pc:inkChg>
        <pc:inkChg chg="add mod">
          <ac:chgData name="Yoder, Jason" userId="28f4d4d8-da04-4f86-b14d-a21675737bc5" providerId="ADAL" clId="{60D9E2BC-5450-4B33-8E92-5911CF04D6E3}" dt="2023-11-21T14:24:52.360" v="249"/>
          <ac:inkMkLst>
            <pc:docMk/>
            <pc:sldMk cId="2595913101" sldId="348"/>
            <ac:inkMk id="14" creationId="{2079AF8B-AD12-8A32-B164-E12076AF1F9A}"/>
          </ac:inkMkLst>
        </pc:inkChg>
        <pc:inkChg chg="add mod">
          <ac:chgData name="Yoder, Jason" userId="28f4d4d8-da04-4f86-b14d-a21675737bc5" providerId="ADAL" clId="{60D9E2BC-5450-4B33-8E92-5911CF04D6E3}" dt="2023-11-21T14:24:52.360" v="249"/>
          <ac:inkMkLst>
            <pc:docMk/>
            <pc:sldMk cId="2595913101" sldId="348"/>
            <ac:inkMk id="15" creationId="{3B979025-0FF6-7BE1-9CC1-941DB64A34BB}"/>
          </ac:inkMkLst>
        </pc:inkChg>
      </pc:sldChg>
      <pc:sldChg chg="addSp delSp modSp new del mod">
        <pc:chgData name="Yoder, Jason" userId="28f4d4d8-da04-4f86-b14d-a21675737bc5" providerId="ADAL" clId="{60D9E2BC-5450-4B33-8E92-5911CF04D6E3}" dt="2023-11-21T15:00:31.094" v="343" actId="47"/>
        <pc:sldMkLst>
          <pc:docMk/>
          <pc:sldMk cId="1252497884" sldId="350"/>
        </pc:sldMkLst>
        <pc:spChg chg="del">
          <ac:chgData name="Yoder, Jason" userId="28f4d4d8-da04-4f86-b14d-a21675737bc5" providerId="ADAL" clId="{60D9E2BC-5450-4B33-8E92-5911CF04D6E3}" dt="2023-11-21T15:00:10.238" v="327" actId="478"/>
          <ac:spMkLst>
            <pc:docMk/>
            <pc:sldMk cId="1252497884" sldId="350"/>
            <ac:spMk id="2" creationId="{83D9D0CF-FBE9-FFD9-DA6C-9536F30D002F}"/>
          </ac:spMkLst>
        </pc:spChg>
        <pc:spChg chg="del">
          <ac:chgData name="Yoder, Jason" userId="28f4d4d8-da04-4f86-b14d-a21675737bc5" providerId="ADAL" clId="{60D9E2BC-5450-4B33-8E92-5911CF04D6E3}" dt="2023-11-21T15:00:10.238" v="327" actId="478"/>
          <ac:spMkLst>
            <pc:docMk/>
            <pc:sldMk cId="1252497884" sldId="350"/>
            <ac:spMk id="3" creationId="{6E90AD73-2E72-AC4D-823B-3D42817390B1}"/>
          </ac:spMkLst>
        </pc:spChg>
        <pc:spChg chg="add del mod">
          <ac:chgData name="Yoder, Jason" userId="28f4d4d8-da04-4f86-b14d-a21675737bc5" providerId="ADAL" clId="{60D9E2BC-5450-4B33-8E92-5911CF04D6E3}" dt="2023-11-21T15:00:07.300" v="326"/>
          <ac:spMkLst>
            <pc:docMk/>
            <pc:sldMk cId="1252497884" sldId="350"/>
            <ac:spMk id="4" creationId="{63BDF4CB-EC9C-393D-E12B-297EEE5914B3}"/>
          </ac:spMkLst>
        </pc:spChg>
        <pc:spChg chg="add del mod">
          <ac:chgData name="Yoder, Jason" userId="28f4d4d8-da04-4f86-b14d-a21675737bc5" providerId="ADAL" clId="{60D9E2BC-5450-4B33-8E92-5911CF04D6E3}" dt="2023-11-21T15:00:07.300" v="326"/>
          <ac:spMkLst>
            <pc:docMk/>
            <pc:sldMk cId="1252497884" sldId="350"/>
            <ac:spMk id="5" creationId="{A685BDB3-170E-84A3-6198-876C4680E460}"/>
          </ac:spMkLst>
        </pc:spChg>
        <pc:spChg chg="add del mod">
          <ac:chgData name="Yoder, Jason" userId="28f4d4d8-da04-4f86-b14d-a21675737bc5" providerId="ADAL" clId="{60D9E2BC-5450-4B33-8E92-5911CF04D6E3}" dt="2023-11-21T15:00:23.608" v="339" actId="478"/>
          <ac:spMkLst>
            <pc:docMk/>
            <pc:sldMk cId="1252497884" sldId="350"/>
            <ac:spMk id="6" creationId="{A2654A98-5CDE-34AB-6A06-BB66707266CA}"/>
          </ac:spMkLst>
        </pc:spChg>
        <pc:spChg chg="add del mod">
          <ac:chgData name="Yoder, Jason" userId="28f4d4d8-da04-4f86-b14d-a21675737bc5" providerId="ADAL" clId="{60D9E2BC-5450-4B33-8E92-5911CF04D6E3}" dt="2023-11-21T15:00:22.498" v="337" actId="478"/>
          <ac:spMkLst>
            <pc:docMk/>
            <pc:sldMk cId="1252497884" sldId="350"/>
            <ac:spMk id="7" creationId="{1AC6B9FA-B9FF-36B1-6F2D-ECAA1BCDDED4}"/>
          </ac:spMkLst>
        </pc:spChg>
        <pc:spChg chg="add del mod">
          <ac:chgData name="Yoder, Jason" userId="28f4d4d8-da04-4f86-b14d-a21675737bc5" providerId="ADAL" clId="{60D9E2BC-5450-4B33-8E92-5911CF04D6E3}" dt="2023-11-21T15:00:25.971" v="340" actId="478"/>
          <ac:spMkLst>
            <pc:docMk/>
            <pc:sldMk cId="1252497884" sldId="350"/>
            <ac:spMk id="9" creationId="{90AD32B6-292C-1DB6-6436-0604B712ED08}"/>
          </ac:spMkLst>
        </pc:spChg>
        <pc:spChg chg="add mod">
          <ac:chgData name="Yoder, Jason" userId="28f4d4d8-da04-4f86-b14d-a21675737bc5" providerId="ADAL" clId="{60D9E2BC-5450-4B33-8E92-5911CF04D6E3}" dt="2023-11-21T15:00:26.831" v="341"/>
          <ac:spMkLst>
            <pc:docMk/>
            <pc:sldMk cId="1252497884" sldId="350"/>
            <ac:spMk id="10" creationId="{F30BD77F-6F99-FCA0-986A-60AAB2D83107}"/>
          </ac:spMkLst>
        </pc:spChg>
      </pc:sldChg>
      <pc:sldChg chg="add">
        <pc:chgData name="Yoder, Jason" userId="28f4d4d8-da04-4f86-b14d-a21675737bc5" providerId="ADAL" clId="{60D9E2BC-5450-4B33-8E92-5911CF04D6E3}" dt="2023-11-21T15:00:29.703" v="342"/>
        <pc:sldMkLst>
          <pc:docMk/>
          <pc:sldMk cId="2279123359" sldId="351"/>
        </pc:sldMkLst>
      </pc:sldChg>
      <pc:sldChg chg="modSp add del mod">
        <pc:chgData name="Yoder, Jason" userId="28f4d4d8-da04-4f86-b14d-a21675737bc5" providerId="ADAL" clId="{60D9E2BC-5450-4B33-8E92-5911CF04D6E3}" dt="2023-11-21T15:11:32.598" v="818" actId="47"/>
        <pc:sldMkLst>
          <pc:docMk/>
          <pc:sldMk cId="1183974948" sldId="352"/>
        </pc:sldMkLst>
        <pc:spChg chg="mod">
          <ac:chgData name="Yoder, Jason" userId="28f4d4d8-da04-4f86-b14d-a21675737bc5" providerId="ADAL" clId="{60D9E2BC-5450-4B33-8E92-5911CF04D6E3}" dt="2023-11-21T15:10:14.338" v="751" actId="14100"/>
          <ac:spMkLst>
            <pc:docMk/>
            <pc:sldMk cId="1183974948" sldId="352"/>
            <ac:spMk id="180" creationId="{00000000-0000-0000-0000-000000000000}"/>
          </ac:spMkLst>
        </pc:spChg>
      </pc:sldChg>
      <pc:sldChg chg="modSp add mod modTransition">
        <pc:chgData name="Yoder, Jason" userId="28f4d4d8-da04-4f86-b14d-a21675737bc5" providerId="ADAL" clId="{60D9E2BC-5450-4B33-8E92-5911CF04D6E3}" dt="2023-11-21T15:11:23.330" v="817" actId="20577"/>
        <pc:sldMkLst>
          <pc:docMk/>
          <pc:sldMk cId="3678158814" sldId="353"/>
        </pc:sldMkLst>
        <pc:spChg chg="mod">
          <ac:chgData name="Yoder, Jason" userId="28f4d4d8-da04-4f86-b14d-a21675737bc5" providerId="ADAL" clId="{60D9E2BC-5450-4B33-8E92-5911CF04D6E3}" dt="2023-11-21T15:10:36.864" v="798" actId="1076"/>
          <ac:spMkLst>
            <pc:docMk/>
            <pc:sldMk cId="3678158814" sldId="353"/>
            <ac:spMk id="2" creationId="{83D4630F-C598-95D2-A677-264975F7D4DB}"/>
          </ac:spMkLst>
        </pc:spChg>
        <pc:spChg chg="mod">
          <ac:chgData name="Yoder, Jason" userId="28f4d4d8-da04-4f86-b14d-a21675737bc5" providerId="ADAL" clId="{60D9E2BC-5450-4B33-8E92-5911CF04D6E3}" dt="2023-11-21T15:11:18.963" v="815" actId="6549"/>
          <ac:spMkLst>
            <pc:docMk/>
            <pc:sldMk cId="3678158814" sldId="353"/>
            <ac:spMk id="13" creationId="{477AD6E2-555F-45D2-149A-5FE1442798BF}"/>
          </ac:spMkLst>
        </pc:spChg>
        <pc:spChg chg="mod">
          <ac:chgData name="Yoder, Jason" userId="28f4d4d8-da04-4f86-b14d-a21675737bc5" providerId="ADAL" clId="{60D9E2BC-5450-4B33-8E92-5911CF04D6E3}" dt="2023-11-21T15:11:14.719" v="812" actId="20577"/>
          <ac:spMkLst>
            <pc:docMk/>
            <pc:sldMk cId="3678158814" sldId="353"/>
            <ac:spMk id="15" creationId="{017E3B92-AC47-5027-9A6B-DF9660518F15}"/>
          </ac:spMkLst>
        </pc:spChg>
        <pc:spChg chg="mod">
          <ac:chgData name="Yoder, Jason" userId="28f4d4d8-da04-4f86-b14d-a21675737bc5" providerId="ADAL" clId="{60D9E2BC-5450-4B33-8E92-5911CF04D6E3}" dt="2023-11-21T15:11:23.330" v="817" actId="20577"/>
          <ac:spMkLst>
            <pc:docMk/>
            <pc:sldMk cId="3678158814" sldId="353"/>
            <ac:spMk id="17" creationId="{EB7CC05C-E84E-59DE-1114-D38B01CE2D3D}"/>
          </ac:spMkLst>
        </pc:spChg>
        <pc:picChg chg="mod">
          <ac:chgData name="Yoder, Jason" userId="28f4d4d8-da04-4f86-b14d-a21675737bc5" providerId="ADAL" clId="{60D9E2BC-5450-4B33-8E92-5911CF04D6E3}" dt="2023-11-21T15:11:21.905" v="816" actId="1076"/>
          <ac:picMkLst>
            <pc:docMk/>
            <pc:sldMk cId="3678158814" sldId="353"/>
            <ac:picMk id="14" creationId="{11D30C01-D557-EBE6-56F2-F79EC3488938}"/>
          </ac:picMkLst>
        </pc:picChg>
        <pc:picChg chg="mod">
          <ac:chgData name="Yoder, Jason" userId="28f4d4d8-da04-4f86-b14d-a21675737bc5" providerId="ADAL" clId="{60D9E2BC-5450-4B33-8E92-5911CF04D6E3}" dt="2023-11-21T15:11:16.346" v="813" actId="1076"/>
          <ac:picMkLst>
            <pc:docMk/>
            <pc:sldMk cId="3678158814" sldId="353"/>
            <ac:picMk id="16" creationId="{886DF227-E112-AD76-369A-C7ACC343C905}"/>
          </ac:picMkLst>
        </pc:picChg>
      </pc:sldChg>
      <pc:sldMasterChg chg="delSldLayout">
        <pc:chgData name="Yoder, Jason" userId="28f4d4d8-da04-4f86-b14d-a21675737bc5" providerId="ADAL" clId="{60D9E2BC-5450-4B33-8E92-5911CF04D6E3}" dt="2023-11-21T15:00:31.094" v="343" actId="47"/>
        <pc:sldMasterMkLst>
          <pc:docMk/>
          <pc:sldMasterMk cId="0" sldId="2147483648"/>
        </pc:sldMasterMkLst>
        <pc:sldLayoutChg chg="del">
          <pc:chgData name="Yoder, Jason" userId="28f4d4d8-da04-4f86-b14d-a21675737bc5" providerId="ADAL" clId="{60D9E2BC-5450-4B33-8E92-5911CF04D6E3}" dt="2023-11-21T15:00:31.094" v="343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4:24:4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24575,'1900'0'0,"-1131"49"0,-19 1 0,-308-53 0,252 4 0,-614 5 0,138 29 0,8 1 0,176-12 0,-200-16 0,897 8 0,-421-15 0,-217 14 0,86 1 0,118-16 0,-592-5-49,0-2 0,105-25-1,-87 14-1167,-7 3-5609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4:24:4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1181 1 24575,'4'1'0,"0"0"0,0 1 0,0 0 0,0-1 0,0 2 0,-1-1 0,1 0 0,-1 1 0,1-1 0,-1 1 0,0 0 0,0 0 0,-1 0 0,1 1 0,3 5 0,5 3 0,11 14 0,-2 0 0,0 2 0,-2 0 0,-1 1 0,-1 1 0,-2 0 0,19 56 0,-17-33 0,-2 0 0,-3 1 0,-2 0 0,2 56 0,-8-50 0,-9 107 0,3-138 0,-1-1 0,-2-1 0,-1 1 0,-1-1 0,-22 50 0,10-36 0,-2-1 0,-1-1 0,-45 56 0,16-25 0,27-37 0,-36 40 0,21-32 0,-2-2 0,-84 61 0,-16-1 0,1 0 0,-166 88 0,277-172 0,2-2 0,1 1 0,1 2 0,0 0 0,-32 28 0,52-37 0,-1-1 0,0 0 0,0 0 0,-1-1 0,0 0 0,0 0 0,-9 3 0,15-7 0,0-1 0,1 1 0,-1-1 0,0 1 0,0-1 0,0 0 0,0 0 0,0 0 0,0 0 0,1 0 0,-1 0 0,0 0 0,0-1 0,0 1 0,0-1 0,-2-1 0,2 1 0,0 0 0,0-1 0,0 0 0,0 1 0,0-1 0,0 0 0,1 0 0,-1 0 0,1 0 0,-1 0 0,1-1 0,0 1 0,0 0 0,0-1 0,-1-3 0,-3-8 0,2-1 0,0 0 0,0-1 0,1 1 0,1 0 0,1-1 0,0 1 0,4-22 0,27-124 0,-26 140 0,6-20 0,1 1 0,3 0 0,32-64 0,-28 75 0,-8 24 0,-11 5 0,1 1 0,-1-1 0,1 1 0,-1-1 0,1 0 0,-1 1 0,1-1 0,-1 1 0,1-1 0,-1 1 0,1 0 0,-1-1 0,0 1 0,0-1 0,1 1 0,-1 0 0,0-1 0,0 1 0,0 0 0,1-1 0,-1 1 0,0 1 0,4 35 0,-1 0 0,-2 1 0,-2-1 0,-9 66 0,1-46 0,-3-1 0,-22 62 0,12-45 0,21-68 0,-1 0 0,1 0 0,0 1 0,0-1 0,1 0 0,0 0 0,-1 1 0,2-1 0,-1 0 0,1 0 0,-1 0 0,1 1 0,1-1 0,-1 0 0,1 0 0,2 5 0,0-4 0,0-1 0,-1 0 0,2 0 0,-1-1 0,0 1 0,1-1 0,0 0 0,0 0 0,0-1 0,1 1 0,-1-1 0,1 0 0,7 2 0,51 19 0,2-3 0,101 18 0,-25-6 0,310 78-1365,-407-100-5461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14:24:5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218 515 24575,'0'-6'0,"-5"-12"0,-7-3 0,-2-3 0,1-4 0,-1-7 0,0-9 0,-2-7 0,-3 4 0,0 6 0,-1-2 0,-3-4 0,-3-10 0,4 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638327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in </a:t>
            </a:r>
            <a:r>
              <a:rPr lang="en-US" dirty="0" err="1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7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JAY: I suggest actually writing some code out on the board - things to 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{ } enclose code in blocks – Eclipse highlights them for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Special words have different 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Semicolons are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Capitalization matters and is important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72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b="1">
                <a:latin typeface="Lucida Sans"/>
                <a:ea typeface="Lucida Sans"/>
                <a:cs typeface="Lucida Sans"/>
                <a:sym typeface="Lucida Sans"/>
              </a:rPr>
              <a:t>Argument for main </a:t>
            </a:r>
            <a:r>
              <a:rPr sz="1200">
                <a:latin typeface="Lucida Sans"/>
                <a:ea typeface="Lucida Sans"/>
                <a:cs typeface="Lucida Sans"/>
                <a:sym typeface="Lucida Sans"/>
              </a:rPr>
              <a:t>is not optional.  Must be there.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8282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1200"/>
              <a:t>Discuss errors and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94288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0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3746845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7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4.png"/><Relationship Id="rId7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40.png"/><Relationship Id="rId5" Type="http://schemas.openxmlformats.org/officeDocument/2006/relationships/image" Target="../media/image16.png"/><Relationship Id="rId10" Type="http://schemas.openxmlformats.org/officeDocument/2006/relationships/customXml" Target="../ink/ink3.xml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Logistics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 lIns="45719" rIns="45719" anchor="t">
            <a:normAutofit/>
          </a:bodyPr>
          <a:lstStyle/>
          <a:p>
            <a:r>
              <a:rPr lang="en-US" dirty="0"/>
              <a:t>You have 2 homework assignments in the very near future</a:t>
            </a:r>
          </a:p>
          <a:p>
            <a:r>
              <a:rPr lang="en-US" dirty="0"/>
              <a:t>You have the </a:t>
            </a:r>
            <a:r>
              <a:rPr lang="en-US" dirty="0" err="1"/>
              <a:t>FirstDayQuiz</a:t>
            </a:r>
            <a:r>
              <a:rPr lang="en-US" dirty="0"/>
              <a:t> to complete</a:t>
            </a:r>
          </a:p>
          <a:p>
            <a:r>
              <a:rPr lang="en-US" dirty="0"/>
              <a:t>To see all assignment due dates, look at the </a:t>
            </a:r>
            <a:r>
              <a:rPr lang="en-US" dirty="0" err="1"/>
              <a:t>Airtable</a:t>
            </a:r>
            <a:r>
              <a:rPr lang="en-US" dirty="0"/>
              <a:t> view on Moodle (next slide)</a:t>
            </a:r>
          </a:p>
          <a:p>
            <a:r>
              <a:rPr lang="en-US" dirty="0"/>
              <a:t>We will only go over the course policies if we have time, but they are covered in the "Course Policies" page link on Moodle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373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Review Loops: while &amp; for Loops</a:t>
            </a:r>
            <a:endParaRPr lang="en-US" dirty="0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While loop syntax:                Similar to Python</a:t>
            </a:r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while (condition) {    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statements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}</a:t>
            </a:r>
          </a:p>
          <a:p>
            <a:pPr lvl="0"/>
            <a:r>
              <a:rPr lang="en-US" dirty="0"/>
              <a:t>For loop syntax:            Different from Python</a:t>
            </a:r>
          </a:p>
          <a:p>
            <a:pPr lvl="0"/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for (initialization ; condition ; update) {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    statements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sym typeface="Lucida Sans Typewriter"/>
              </a:rPr>
              <a:t> }</a:t>
            </a:r>
          </a:p>
        </p:txBody>
      </p:sp>
      <p:sp>
        <p:nvSpPr>
          <p:cNvPr id="97" name="Shape 97"/>
          <p:cNvSpPr/>
          <p:nvPr/>
        </p:nvSpPr>
        <p:spPr>
          <a:xfrm>
            <a:off x="4876800" y="5661738"/>
            <a:ext cx="4114800" cy="1107996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72AF3-C4F3-FA70-C761-77D03154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057400"/>
            <a:ext cx="2246025" cy="1890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2948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2723" y="-76200"/>
            <a:ext cx="5334000" cy="1508125"/>
          </a:xfrm>
        </p:spPr>
        <p:txBody>
          <a:bodyPr/>
          <a:lstStyle/>
          <a:p>
            <a:r>
              <a:rPr lang="en-US" dirty="0"/>
              <a:t>Java vs.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9108244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493F1-C468-4B5F-A391-A88102E3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914400"/>
            <a:ext cx="4953000" cy="2080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C8368-500C-40DD-8600-7AAE84D43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" y="939515"/>
            <a:ext cx="9144000" cy="20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167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F4E1-045A-4F25-BB60-F134E258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homework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75C-158E-4537-A5AD-52C5F0C89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dirty="0"/>
              <a:t>You'll submit your .java files via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/>
              <a:t>There's instructions in the Homework section of the course Moodle (linked in </a:t>
            </a:r>
            <a:r>
              <a:rPr lang="en-US" dirty="0" err="1"/>
              <a:t>Airtable</a:t>
            </a:r>
            <a:r>
              <a:rPr lang="en-US" dirty="0"/>
              <a:t> too)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Helpful:</a:t>
            </a:r>
          </a:p>
          <a:p>
            <a:pPr marL="0" indent="0">
              <a:buNone/>
            </a:pPr>
            <a:r>
              <a:rPr lang="en-US" u="sng" dirty="0"/>
              <a:t>Python vs Java </a:t>
            </a:r>
            <a:r>
              <a:rPr lang="en-US" dirty="0"/>
              <a:t>features link</a:t>
            </a:r>
          </a:p>
          <a:p>
            <a:endParaRPr lang="en-US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CE89F-20EF-7824-45AB-F01CEA18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657600"/>
            <a:ext cx="348615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DBF1A-61FB-62C8-6EB5-CE002E73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4600575" cy="2333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0016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9813-D81B-4812-BF37-51D50344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1AEC-C30B-420F-9CED-2EFA7A4B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b="1" dirty="0"/>
              <a:t>You should AIM to complete these early, start working on them the day they appear on the Calendar</a:t>
            </a:r>
          </a:p>
          <a:p>
            <a:r>
              <a:rPr lang="en-US" dirty="0"/>
              <a:t>However, </a:t>
            </a:r>
            <a:r>
              <a:rPr lang="en-US" b="1" dirty="0"/>
              <a:t>if exceptional circumstances arise</a:t>
            </a:r>
            <a:r>
              <a:rPr lang="en-US" dirty="0"/>
              <a:t>, I will ask you to complete a form requesting an extension.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84BBB-B17E-AFE5-12E4-A31DB3F6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4186276"/>
            <a:ext cx="4934639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2F1C05-EC60-D492-B490-E60DFC1B3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57600"/>
            <a:ext cx="2124371" cy="657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3E0A49-5A85-10E4-1F1F-504250303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90" y="4976961"/>
            <a:ext cx="3572374" cy="562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9E041A-92F9-6A5A-4B7B-9ED13767F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0" y="5569494"/>
            <a:ext cx="3400900" cy="571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3A6D8E-0FA7-1A5A-9E99-A11ACB8CC9F8}"/>
                  </a:ext>
                </a:extLst>
              </p14:cNvPr>
              <p14:cNvContentPartPr/>
              <p14:nvPr/>
            </p14:nvContentPartPr>
            <p14:xfrm>
              <a:off x="4388850" y="3394530"/>
              <a:ext cx="3467880" cy="9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3A6D8E-0FA7-1A5A-9E99-A11ACB8CC9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9850" y="3385530"/>
                <a:ext cx="348552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522180D-2BD5-4CAF-FBB4-1F407BEF8424}"/>
              </a:ext>
            </a:extLst>
          </p:cNvPr>
          <p:cNvGrpSpPr/>
          <p:nvPr/>
        </p:nvGrpSpPr>
        <p:grpSpPr>
          <a:xfrm>
            <a:off x="5255370" y="3415050"/>
            <a:ext cx="530640" cy="1048320"/>
            <a:chOff x="5255370" y="3415050"/>
            <a:chExt cx="530640" cy="10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79AF8B-AD12-8A32-B164-E12076AF1F9A}"/>
                    </a:ext>
                  </a:extLst>
                </p14:cNvPr>
                <p14:cNvContentPartPr/>
                <p14:nvPr/>
              </p14:nvContentPartPr>
              <p14:xfrm>
                <a:off x="5255370" y="3542850"/>
                <a:ext cx="530640" cy="92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079AF8B-AD12-8A32-B164-E12076AF1F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46730" y="3534210"/>
                  <a:ext cx="548280" cy="9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979025-0FF6-7BE1-9CC1-941DB64A34BB}"/>
                    </a:ext>
                  </a:extLst>
                </p14:cNvPr>
                <p14:cNvContentPartPr/>
                <p14:nvPr/>
              </p14:nvContentPartPr>
              <p14:xfrm>
                <a:off x="5647410" y="3415050"/>
                <a:ext cx="78840" cy="185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979025-0FF6-7BE1-9CC1-941DB64A34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38770" y="3406050"/>
                  <a:ext cx="96480" cy="20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59131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92076"/>
            <a:ext cx="8382000" cy="646445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 defTabSz="411479">
              <a:defRPr sz="1800"/>
            </a:pPr>
            <a:r>
              <a:rPr lang="en-US" sz="4725" b="1" dirty="0"/>
              <a:t>HW1 due soon, </a:t>
            </a:r>
            <a:br>
              <a:rPr sz="4725" b="1" dirty="0"/>
            </a:br>
            <a:r>
              <a:rPr lang="en-US" sz="4725" b="1" dirty="0"/>
              <a:t>see Moodle/</a:t>
            </a:r>
            <a:r>
              <a:rPr lang="en-US" sz="4725" b="1" dirty="0" err="1"/>
              <a:t>Gradescope</a:t>
            </a:r>
            <a:br>
              <a:rPr lang="en-US" sz="4725" b="1" dirty="0"/>
            </a:br>
            <a:br>
              <a:rPr lang="en-US" sz="4725" b="1" dirty="0"/>
            </a:br>
            <a:r>
              <a:rPr lang="en-US" sz="4725" b="1" dirty="0" err="1"/>
              <a:t>FirstDayQuiz</a:t>
            </a:r>
            <a:r>
              <a:rPr lang="en-US" sz="4725" b="1" dirty="0"/>
              <a:t> is due tonight!</a:t>
            </a:r>
            <a:br>
              <a:rPr lang="en-US" sz="4725" b="1" dirty="0"/>
            </a:br>
            <a:br>
              <a:rPr lang="en-US" sz="4725" b="1" dirty="0"/>
            </a:br>
            <a:r>
              <a:rPr lang="en-US" sz="2400" b="1" dirty="0"/>
              <a:t>(It is your responsibility to keep up with the schedule)</a:t>
            </a:r>
            <a:br>
              <a:rPr sz="4725" b="1" dirty="0"/>
            </a:br>
            <a:br>
              <a:rPr sz="4725" b="1" dirty="0"/>
            </a:br>
            <a:r>
              <a:rPr lang="en-US" sz="4725" b="1" dirty="0"/>
              <a:t>Post on Piazza or </a:t>
            </a:r>
            <a:r>
              <a:rPr sz="4725" b="1" dirty="0"/>
              <a:t>email me </a:t>
            </a:r>
            <a:br>
              <a:rPr lang="en-US" sz="4725" b="1" dirty="0"/>
            </a:br>
            <a:r>
              <a:rPr sz="4725" b="1" dirty="0"/>
              <a:t>if you have any questions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14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630F-C598-95D2-A677-264975F7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640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Reminder: Useful Links in </a:t>
            </a:r>
            <a:r>
              <a:rPr lang="en-US" dirty="0" err="1"/>
              <a:t>Airtable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28BBE1-AC40-F1C0-08B3-09EF337CD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13763" y="1507157"/>
            <a:ext cx="5450046" cy="338462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7AD6E2-555F-45D2-149A-5FE1442798BF}"/>
              </a:ext>
            </a:extLst>
          </p:cNvPr>
          <p:cNvSpPr txBox="1"/>
          <p:nvPr/>
        </p:nvSpPr>
        <p:spPr>
          <a:xfrm>
            <a:off x="68726" y="3626269"/>
            <a:ext cx="3017520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Various Topic Summaries for CSSE220 Topics. Useful for checking your understanding, review daily material preparing for exams.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D30C01-D557-EBE6-56F2-F79EC3488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91" y="3869645"/>
            <a:ext cx="2693570" cy="1143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7E3B92-AC47-5027-9A6B-DF9660518F15}"/>
              </a:ext>
            </a:extLst>
          </p:cNvPr>
          <p:cNvSpPr txBox="1"/>
          <p:nvPr/>
        </p:nvSpPr>
        <p:spPr>
          <a:xfrm>
            <a:off x="80302" y="1132478"/>
            <a:ext cx="301752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Pre-recorded lectures of content. Useful for reviewing confusing material, when you miss part or all of a class.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6DF227-E112-AD76-369A-C7ACC343C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31" y="1400346"/>
            <a:ext cx="2805035" cy="7263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B7CC05C-E84E-59DE-1114-D38B01CE2D3D}"/>
              </a:ext>
            </a:extLst>
          </p:cNvPr>
          <p:cNvSpPr txBox="1"/>
          <p:nvPr/>
        </p:nvSpPr>
        <p:spPr>
          <a:xfrm>
            <a:off x="3508540" y="4865108"/>
            <a:ext cx="542178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Direct link to the Moodle Quiz for the Day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B249A5-C4E3-C13A-000A-1C50FE037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946" y="5012805"/>
            <a:ext cx="3186557" cy="5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588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96A0FF-BFBB-03DE-B552-0DEF46873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308" y="2286000"/>
            <a:ext cx="9144000" cy="3500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249E8-0C8F-4F33-9A1D-E5CFEF6D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View on Moodle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BB64D-1067-B903-D5EA-FB1DC3500A26}"/>
              </a:ext>
            </a:extLst>
          </p:cNvPr>
          <p:cNvSpPr/>
          <p:nvPr/>
        </p:nvSpPr>
        <p:spPr>
          <a:xfrm>
            <a:off x="7033846" y="316994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50C031-9A92-9F5A-1DD1-CEED4E41DC69}"/>
              </a:ext>
            </a:extLst>
          </p:cNvPr>
          <p:cNvSpPr/>
          <p:nvPr/>
        </p:nvSpPr>
        <p:spPr>
          <a:xfrm>
            <a:off x="3147646" y="194171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959BCE-04DD-1B36-2FB7-F28BA441C561}"/>
              </a:ext>
            </a:extLst>
          </p:cNvPr>
          <p:cNvSpPr/>
          <p:nvPr/>
        </p:nvSpPr>
        <p:spPr>
          <a:xfrm>
            <a:off x="1763905" y="3812213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E678F-E869-E57B-2CE0-C27AA47E3248}"/>
              </a:ext>
            </a:extLst>
          </p:cNvPr>
          <p:cNvSpPr/>
          <p:nvPr/>
        </p:nvSpPr>
        <p:spPr>
          <a:xfrm>
            <a:off x="5738446" y="5278634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8313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strike="sngStrike" dirty="0"/>
              <a:t>Critical logistics</a:t>
            </a:r>
          </a:p>
          <a:p>
            <a:r>
              <a:rPr lang="en-US" b="1" dirty="0"/>
              <a:t>We write some java code</a:t>
            </a:r>
          </a:p>
          <a:p>
            <a:pPr marL="783590" lvl="1" indent="-326390"/>
            <a:r>
              <a:rPr lang="en-US" b="1" dirty="0"/>
              <a:t>Conditionals</a:t>
            </a:r>
          </a:p>
          <a:p>
            <a:pPr marL="783590" lvl="1" indent="-326390"/>
            <a:r>
              <a:rPr lang="en-US" b="1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hello world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022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660400" y="2017713"/>
            <a:ext cx="8267700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>
              <a:defRPr sz="1800"/>
            </a:pP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HelloPrinter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2200" b="1" i="1" dirty="0" err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 b="1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4400"/>
              <a:t>A First Java Program</a:t>
            </a:r>
          </a:p>
        </p:txBody>
      </p:sp>
      <p:grpSp>
        <p:nvGrpSpPr>
          <p:cNvPr id="108" name="Group 108"/>
          <p:cNvGrpSpPr/>
          <p:nvPr/>
        </p:nvGrpSpPr>
        <p:grpSpPr>
          <a:xfrm>
            <a:off x="838199" y="838199"/>
            <a:ext cx="2743061" cy="1219201"/>
            <a:chOff x="0" y="0"/>
            <a:chExt cx="2743059" cy="1219200"/>
          </a:xfrm>
        </p:grpSpPr>
        <p:sp>
          <p:nvSpPr>
            <p:cNvPr id="104" name="Shape 104"/>
            <p:cNvSpPr/>
            <p:nvPr/>
          </p:nvSpPr>
          <p:spPr>
            <a:xfrm flipH="1" flipV="1">
              <a:off x="1888483" y="850899"/>
              <a:ext cx="292789" cy="3683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-1" y="-1"/>
              <a:ext cx="2743061" cy="975503"/>
              <a:chOff x="0" y="0"/>
              <a:chExt cx="2743059" cy="975501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0"/>
                <a:ext cx="2743060" cy="965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0"/>
                <a:ext cx="2743060" cy="975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In Java, all variable and function definitions are inside </a:t>
                </a:r>
                <a:r>
                  <a:rPr i="1">
                    <a:latin typeface="Arial"/>
                    <a:ea typeface="Arial"/>
                    <a:cs typeface="Arial"/>
                    <a:sym typeface="Arial"/>
                  </a:rPr>
                  <a:t>class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definitions</a:t>
                </a:r>
              </a:p>
            </p:txBody>
          </p:sp>
        </p:grpSp>
      </p:grpSp>
      <p:grpSp>
        <p:nvGrpSpPr>
          <p:cNvPr id="113" name="Group 113"/>
          <p:cNvGrpSpPr/>
          <p:nvPr/>
        </p:nvGrpSpPr>
        <p:grpSpPr>
          <a:xfrm>
            <a:off x="5194300" y="1371600"/>
            <a:ext cx="3111500" cy="1411289"/>
            <a:chOff x="0" y="0"/>
            <a:chExt cx="3111499" cy="1411288"/>
          </a:xfrm>
        </p:grpSpPr>
        <p:sp>
          <p:nvSpPr>
            <p:cNvPr id="109" name="Shape 109"/>
            <p:cNvSpPr/>
            <p:nvPr/>
          </p:nvSpPr>
          <p:spPr>
            <a:xfrm flipV="1">
              <a:off x="0" y="292430"/>
              <a:ext cx="2044701" cy="111885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2" name="Group 112"/>
            <p:cNvGrpSpPr/>
            <p:nvPr/>
          </p:nvGrpSpPr>
          <p:grpSpPr>
            <a:xfrm>
              <a:off x="533400" y="0"/>
              <a:ext cx="2578100" cy="457716"/>
              <a:chOff x="0" y="0"/>
              <a:chExt cx="2578100" cy="45771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0"/>
                <a:ext cx="2578100" cy="457715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0" y="0"/>
                <a:ext cx="2578100" cy="442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b="1">
                    <a:latin typeface="Arial"/>
                    <a:ea typeface="Arial"/>
                    <a:cs typeface="Arial"/>
                    <a:sym typeface="Arial"/>
                  </a:rPr>
                  <a:t>main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is where we start</a:t>
                </a:r>
              </a:p>
            </p:txBody>
          </p:sp>
        </p:grpSp>
      </p:grpSp>
      <p:grpSp>
        <p:nvGrpSpPr>
          <p:cNvPr id="118" name="Group 118"/>
          <p:cNvGrpSpPr/>
          <p:nvPr/>
        </p:nvGrpSpPr>
        <p:grpSpPr>
          <a:xfrm>
            <a:off x="1143000" y="3454400"/>
            <a:ext cx="3340100" cy="1981200"/>
            <a:chOff x="0" y="0"/>
            <a:chExt cx="3340100" cy="1981199"/>
          </a:xfrm>
        </p:grpSpPr>
        <p:sp>
          <p:nvSpPr>
            <p:cNvPr id="114" name="Shape 114"/>
            <p:cNvSpPr/>
            <p:nvPr/>
          </p:nvSpPr>
          <p:spPr>
            <a:xfrm flipH="1">
              <a:off x="1574799" y="-1"/>
              <a:ext cx="419102" cy="10922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0" y="888999"/>
              <a:ext cx="3340100" cy="1092201"/>
              <a:chOff x="0" y="0"/>
              <a:chExt cx="3340100" cy="1092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3340100" cy="1092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Java's standard output stream.  This is the variable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in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</a:t>
                </a:r>
              </a:p>
            </p:txBody>
          </p:sp>
        </p:grpSp>
      </p:grpSp>
      <p:grpSp>
        <p:nvGrpSpPr>
          <p:cNvPr id="123" name="Group 123"/>
          <p:cNvGrpSpPr/>
          <p:nvPr/>
        </p:nvGrpSpPr>
        <p:grpSpPr>
          <a:xfrm>
            <a:off x="4406899" y="3441700"/>
            <a:ext cx="4279901" cy="2197100"/>
            <a:chOff x="0" y="0"/>
            <a:chExt cx="4279900" cy="2197099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687514" cy="1117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22" name="Group 122"/>
            <p:cNvGrpSpPr/>
            <p:nvPr/>
          </p:nvGrpSpPr>
          <p:grpSpPr>
            <a:xfrm>
              <a:off x="939800" y="952499"/>
              <a:ext cx="3340100" cy="1244601"/>
              <a:chOff x="0" y="0"/>
              <a:chExt cx="3340100" cy="124460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0" y="0"/>
                <a:ext cx="3340100" cy="12446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an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object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from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 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has a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method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println( ).</a:t>
                </a:r>
              </a:p>
            </p:txBody>
          </p:sp>
        </p:grpSp>
      </p:grpSp>
      <p:grpSp>
        <p:nvGrpSpPr>
          <p:cNvPr id="126" name="Group 126"/>
          <p:cNvGrpSpPr/>
          <p:nvPr/>
        </p:nvGrpSpPr>
        <p:grpSpPr>
          <a:xfrm>
            <a:off x="8382000" y="6248400"/>
            <a:ext cx="558800" cy="419100"/>
            <a:chOff x="0" y="0"/>
            <a:chExt cx="558800" cy="4191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558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55662"/>
              <a:ext cx="558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sz="2000" dirty="0">
                  <a:solidFill>
                    <a:srgbClr val="FFFFFF"/>
                  </a:solidFill>
                </a:rPr>
                <a:t>6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 advAuto="0"/>
      <p:bldP spid="113" grpId="0" animBg="1" advAuto="0"/>
      <p:bldP spid="118" grpId="0" animBg="1" advAuto="0"/>
      <p:bldP spid="12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HelloPrinter.java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To run a Java program: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Right-click the .java file in Package Explorer view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Choose </a:t>
            </a:r>
            <a:r>
              <a:rPr sz="2500" b="1" dirty="0"/>
              <a:t>Run As → Java Application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lang="en-US" sz="2900" dirty="0"/>
              <a:t>Introduce yourself to your neighbor and c</a:t>
            </a:r>
            <a:r>
              <a:rPr sz="2900" dirty="0"/>
              <a:t>hange the program to say hello to </a:t>
            </a:r>
            <a:r>
              <a:rPr lang="en-US" sz="2900" dirty="0"/>
              <a:t>them</a:t>
            </a:r>
            <a:endParaRPr sz="29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Introduce an error in the program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See if you can come up with a different error than </a:t>
            </a:r>
            <a:r>
              <a:rPr lang="en-US" sz="2500" dirty="0"/>
              <a:t>your neighbor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Fix the error that </a:t>
            </a:r>
            <a:r>
              <a:rPr lang="en-US" sz="2900" dirty="0"/>
              <a:t>your neighbor </a:t>
            </a:r>
            <a:r>
              <a:rPr sz="2900" dirty="0"/>
              <a:t>introduced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-30480"/>
            <a:ext cx="8229600" cy="898524"/>
          </a:xfrm>
        </p:spPr>
        <p:txBody>
          <a:bodyPr/>
          <a:lstStyle/>
          <a:p>
            <a:r>
              <a:rPr lang="en-US" dirty="0"/>
              <a:t>In Class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" y="741303"/>
            <a:ext cx="8884920" cy="6034430"/>
          </a:xfrm>
        </p:spPr>
        <p:txBody>
          <a:bodyPr>
            <a:normAutofit/>
          </a:bodyPr>
          <a:lstStyle/>
          <a:p>
            <a:r>
              <a:rPr lang="en-US" sz="2800" dirty="0"/>
              <a:t>You can do this in pairs or on your own. There are 3 files:</a:t>
            </a:r>
          </a:p>
          <a:p>
            <a:pPr lvl="1"/>
            <a:r>
              <a:rPr lang="en-US" sz="2000" dirty="0" err="1"/>
              <a:t>ConditionalExamples.java</a:t>
            </a:r>
            <a:endParaRPr lang="en-US" sz="2000" dirty="0"/>
          </a:p>
          <a:p>
            <a:pPr lvl="1"/>
            <a:r>
              <a:rPr lang="en-US" sz="2000" dirty="0"/>
              <a:t>LoopProbs.java</a:t>
            </a:r>
          </a:p>
          <a:p>
            <a:r>
              <a:rPr lang="en-US" sz="2400" dirty="0"/>
              <a:t>Each file contains several solved functions and several unsolved functions.  Understand the code in the solved functions, and then use that code to help you write the unsolved functions.</a:t>
            </a:r>
          </a:p>
          <a:p>
            <a:r>
              <a:rPr lang="en-US" sz="2400" dirty="0"/>
              <a:t>If you have a problem that you can’t quickly debug, or need a hint – call me or the TA over</a:t>
            </a:r>
          </a:p>
          <a:p>
            <a:r>
              <a:rPr lang="en-US" sz="2400" dirty="0"/>
              <a:t>Test your code to ensure you’re right</a:t>
            </a:r>
          </a:p>
          <a:p>
            <a:pPr lvl="1"/>
            <a:r>
              <a:rPr lang="en-US" sz="2400" dirty="0"/>
              <a:t>In ConditionalExamples.java, modify “main” to call your new functions with test values</a:t>
            </a:r>
            <a:r>
              <a:rPr lang="en-US" sz="2400" i="1" dirty="0"/>
              <a:t> (print to see results)</a:t>
            </a:r>
          </a:p>
          <a:p>
            <a:pPr marL="457200" lvl="1" indent="0">
              <a:buNone/>
            </a:pPr>
            <a:endParaRPr lang="en-US" sz="2800" i="1" dirty="0"/>
          </a:p>
          <a:p>
            <a:pPr lvl="1"/>
            <a:r>
              <a:rPr lang="en-US" sz="2400" dirty="0"/>
              <a:t>For </a:t>
            </a:r>
            <a:r>
              <a:rPr lang="en-US" sz="2400" dirty="0" err="1"/>
              <a:t>LoopProbs.java</a:t>
            </a:r>
            <a:r>
              <a:rPr lang="en-US" sz="2400" dirty="0"/>
              <a:t>, run the </a:t>
            </a:r>
            <a:r>
              <a:rPr lang="en-US" sz="2400" dirty="0" err="1"/>
              <a:t>LoopProbsTest.java</a:t>
            </a:r>
            <a:r>
              <a:rPr lang="en-US" sz="2400" dirty="0"/>
              <a:t> file as Junit Test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54B7F2-B30F-0001-A7FE-1955A99D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779" y="5257800"/>
            <a:ext cx="7316221" cy="5144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4FA46F-443C-7E59-1753-73CA28B65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300" y="6309232"/>
            <a:ext cx="6108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53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as App vs. JUnit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44958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When running as an application, the first thing that runs is the “main” method</a:t>
            </a:r>
          </a:p>
          <a:p>
            <a:endParaRPr lang="en-US" dirty="0"/>
          </a:p>
          <a:p>
            <a:r>
              <a:rPr lang="en-US" dirty="0"/>
              <a:t>When running as a Junit Test all tests run: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1B113-CBD0-33F1-F14E-6C5CC9514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46709"/>
            <a:ext cx="7316221" cy="514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3E4AD2-C764-F151-6FD6-C88F3D6A4481}"/>
              </a:ext>
            </a:extLst>
          </p:cNvPr>
          <p:cNvSpPr txBox="1"/>
          <p:nvPr/>
        </p:nvSpPr>
        <p:spPr>
          <a:xfrm>
            <a:off x="4660137" y="4377304"/>
            <a:ext cx="4518660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Green Check means success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0000"/>
                </a:solidFill>
              </a:rPr>
              <a:t>Blue X means tests failed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Red X means Exception (Error)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54648A-BEAD-93F5-0A3E-38437CBBC6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162" b="16218"/>
          <a:stretch/>
        </p:blipFill>
        <p:spPr>
          <a:xfrm>
            <a:off x="4051919" y="5976582"/>
            <a:ext cx="551014" cy="5082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36648F-BC9B-D335-4622-48E88C070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6264" y="5127614"/>
            <a:ext cx="573873" cy="6260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B8AAD5-F591-D9FB-54F0-0C5F7A123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8779" y="4361223"/>
            <a:ext cx="591725" cy="5635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80D359-E2F4-996F-1DB3-4D68CECCCE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3478665"/>
            <a:ext cx="6108700" cy="48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67CE7D-024A-2C2B-7861-4F9FB256A1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33" y="4191000"/>
            <a:ext cx="367225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36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Types?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variables in Java have a “type”</a:t>
            </a:r>
          </a:p>
          <a:p>
            <a:r>
              <a:rPr lang="en-US" dirty="0"/>
              <a:t>Describes the data that can be stored in a variable</a:t>
            </a:r>
          </a:p>
          <a:p>
            <a:pPr lvl="1"/>
            <a:r>
              <a:rPr lang="en-US" dirty="0"/>
              <a:t>short/int/long – whole numbers only</a:t>
            </a:r>
          </a:p>
          <a:p>
            <a:pPr lvl="1"/>
            <a:r>
              <a:rPr lang="en-US" dirty="0"/>
              <a:t>float/double – numbers with decimals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– true or false</a:t>
            </a:r>
          </a:p>
          <a:p>
            <a:pPr lvl="1"/>
            <a:r>
              <a:rPr lang="en-US" dirty="0"/>
              <a:t>char – a single text character</a:t>
            </a:r>
          </a:p>
          <a:p>
            <a:r>
              <a:rPr lang="en-US" dirty="0"/>
              <a:t>Classes (later) – Class names are also types, let you define your own, more complex, types</a:t>
            </a:r>
          </a:p>
        </p:txBody>
      </p:sp>
    </p:spTree>
    <p:extLst>
      <p:ext uri="{BB962C8B-B14F-4D97-AF65-F5344CB8AC3E}">
        <p14:creationId xmlns:p14="http://schemas.microsoft.com/office/powerpoint/2010/main" val="22791233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818</Words>
  <Application>Microsoft Office PowerPoint</Application>
  <PresentationFormat>On-screen Show (4:3)</PresentationFormat>
  <Paragraphs>125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Gill Sans</vt:lpstr>
      <vt:lpstr>Helvetica Neue</vt:lpstr>
      <vt:lpstr>Lucida Sans</vt:lpstr>
      <vt:lpstr>Lucida Sans Typewriter</vt:lpstr>
      <vt:lpstr>Default</vt:lpstr>
      <vt:lpstr>Critical Logistics</vt:lpstr>
      <vt:lpstr>Airtable View on Moodle</vt:lpstr>
      <vt:lpstr>Agenda</vt:lpstr>
      <vt:lpstr>Let’s write hello world together</vt:lpstr>
      <vt:lpstr>A First Java Program</vt:lpstr>
      <vt:lpstr>HelloPrinter.java</vt:lpstr>
      <vt:lpstr>In Class Coding</vt:lpstr>
      <vt:lpstr>Running as App vs. JUnit</vt:lpstr>
      <vt:lpstr>What are Types?</vt:lpstr>
      <vt:lpstr>Review Loops: while &amp; for Loops</vt:lpstr>
      <vt:lpstr>Java vs. Python</vt:lpstr>
      <vt:lpstr>How to submit homework assignments</vt:lpstr>
      <vt:lpstr>Deadlines</vt:lpstr>
      <vt:lpstr>HW1 due soon,  see Moodle/Gradescope  FirstDayQuiz is due tonight!  (It is your responsibility to keep up with the schedule)  Post on Piazza or email me  if you have any questions</vt:lpstr>
      <vt:lpstr>Reminder: Useful Links in Airtable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CSSE 220</dc:title>
  <cp:lastModifiedBy>Yoder, Jason</cp:lastModifiedBy>
  <cp:revision>140</cp:revision>
  <cp:lastPrinted>2016-09-02T12:41:22Z</cp:lastPrinted>
  <dcterms:modified xsi:type="dcterms:W3CDTF">2025-03-03T18:34:18Z</dcterms:modified>
</cp:coreProperties>
</file>