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6"/>
  </p:notesMasterIdLst>
  <p:handoutMasterIdLst>
    <p:handoutMasterId r:id="rId17"/>
  </p:handoutMasterIdLst>
  <p:sldIdLst>
    <p:sldId id="300" r:id="rId5"/>
    <p:sldId id="260" r:id="rId6"/>
    <p:sldId id="263" r:id="rId7"/>
    <p:sldId id="318" r:id="rId8"/>
    <p:sldId id="319" r:id="rId9"/>
    <p:sldId id="264" r:id="rId10"/>
    <p:sldId id="258" r:id="rId11"/>
    <p:sldId id="316" r:id="rId12"/>
    <p:sldId id="304" r:id="rId13"/>
    <p:sldId id="309" r:id="rId14"/>
    <p:sldId id="381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9F7AC-1410-4252-986F-7997E84350D8}" v="14" dt="2022-09-08T14:56:08.701"/>
    <p1510:client id="{53E6D910-2F32-4879-BD0B-56F74C11C1DE}" v="7" dt="2022-09-07T14:26:52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53E6D910-2F32-4879-BD0B-56F74C11C1DE}"/>
    <pc:docChg chg="modSld">
      <pc:chgData name="Ingram, Daniel" userId="S::ingramda@rose-hulman.edu::6b424d5e-3a88-4a5f-81fb-fd4766c4993d" providerId="AD" clId="Web-{53E6D910-2F32-4879-BD0B-56F74C11C1DE}" dt="2022-09-07T14:26:27.872" v="5" actId="20577"/>
      <pc:docMkLst>
        <pc:docMk/>
      </pc:docMkLst>
      <pc:sldChg chg="modSp">
        <pc:chgData name="Ingram, Daniel" userId="S::ingramda@rose-hulman.edu::6b424d5e-3a88-4a5f-81fb-fd4766c4993d" providerId="AD" clId="Web-{53E6D910-2F32-4879-BD0B-56F74C11C1DE}" dt="2022-09-07T14:26:27.872" v="5" actId="20577"/>
        <pc:sldMkLst>
          <pc:docMk/>
          <pc:sldMk cId="811587282" sldId="304"/>
        </pc:sldMkLst>
        <pc:spChg chg="mod">
          <ac:chgData name="Ingram, Daniel" userId="S::ingramda@rose-hulman.edu::6b424d5e-3a88-4a5f-81fb-fd4766c4993d" providerId="AD" clId="Web-{53E6D910-2F32-4879-BD0B-56F74C11C1DE}" dt="2022-09-07T14:26:27.872" v="5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53E6D910-2F32-4879-BD0B-56F74C11C1DE}" dt="2022-09-07T14:24:54.916" v="1" actId="20577"/>
        <pc:sldMkLst>
          <pc:docMk/>
          <pc:sldMk cId="3615992630" sldId="319"/>
        </pc:sldMkLst>
        <pc:spChg chg="mod">
          <ac:chgData name="Ingram, Daniel" userId="S::ingramda@rose-hulman.edu::6b424d5e-3a88-4a5f-81fb-fd4766c4993d" providerId="AD" clId="Web-{53E6D910-2F32-4879-BD0B-56F74C11C1DE}" dt="2022-09-07T14:24:54.916" v="1" actId="20577"/>
          <ac:spMkLst>
            <pc:docMk/>
            <pc:sldMk cId="3615992630" sldId="319"/>
            <ac:spMk id="3" creationId="{00000000-0000-0000-0000-000000000000}"/>
          </ac:spMkLst>
        </pc:spChg>
      </pc:sldChg>
    </pc:docChg>
  </pc:docChgLst>
  <pc:docChgLst>
    <pc:chgData name="Kenyon, Will" userId="S::kenyonwm@rose-hulman.edu::be924217-013b-41ef-8684-c9a48041ff53" providerId="AD" clId="Web-{64C26023-8C67-4FB5-9471-F7EDB1E55428}"/>
    <pc:docChg chg="modSld">
      <pc:chgData name="Kenyon, Will" userId="S::kenyonwm@rose-hulman.edu::be924217-013b-41ef-8684-c9a48041ff53" providerId="AD" clId="Web-{64C26023-8C67-4FB5-9471-F7EDB1E55428}" dt="2021-12-07T17:46:59.418" v="0" actId="1076"/>
      <pc:docMkLst>
        <pc:docMk/>
      </pc:docMkLst>
      <pc:sldChg chg="modSp">
        <pc:chgData name="Kenyon, Will" userId="S::kenyonwm@rose-hulman.edu::be924217-013b-41ef-8684-c9a48041ff53" providerId="AD" clId="Web-{64C26023-8C67-4FB5-9471-F7EDB1E55428}" dt="2021-12-07T17:46:59.418" v="0" actId="1076"/>
        <pc:sldMkLst>
          <pc:docMk/>
          <pc:sldMk cId="104887871" sldId="309"/>
        </pc:sldMkLst>
        <pc:spChg chg="mod">
          <ac:chgData name="Kenyon, Will" userId="S::kenyonwm@rose-hulman.edu::be924217-013b-41ef-8684-c9a48041ff53" providerId="AD" clId="Web-{64C26023-8C67-4FB5-9471-F7EDB1E55428}" dt="2021-12-07T17:46:59.418" v="0" actId="1076"/>
          <ac:spMkLst>
            <pc:docMk/>
            <pc:sldMk cId="104887871" sldId="309"/>
            <ac:spMk id="5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EAA5051-5FB3-3044-8D2D-0A21FF32C22C}"/>
    <pc:docChg chg="delSld modSld">
      <pc:chgData name="Hollingsworth, Joseph" userId="6338ef61-550f-4a52-a8a3-bd9025908f10" providerId="ADAL" clId="{FEAA5051-5FB3-3044-8D2D-0A21FF32C22C}" dt="2021-09-06T19:49:37.675" v="1" actId="20577"/>
      <pc:docMkLst>
        <pc:docMk/>
      </pc:docMkLst>
      <pc:sldChg chg="modSp mod">
        <pc:chgData name="Hollingsworth, Joseph" userId="6338ef61-550f-4a52-a8a3-bd9025908f10" providerId="ADAL" clId="{FEAA5051-5FB3-3044-8D2D-0A21FF32C22C}" dt="2021-09-06T19:49:37.675" v="1" actId="20577"/>
        <pc:sldMkLst>
          <pc:docMk/>
          <pc:sldMk cId="2288678104" sldId="302"/>
        </pc:sldMkLst>
        <pc:spChg chg="mod">
          <ac:chgData name="Hollingsworth, Joseph" userId="6338ef61-550f-4a52-a8a3-bd9025908f10" providerId="ADAL" clId="{FEAA5051-5FB3-3044-8D2D-0A21FF32C22C}" dt="2021-09-06T19:49:37.675" v="1" actId="20577"/>
          <ac:spMkLst>
            <pc:docMk/>
            <pc:sldMk cId="2288678104" sldId="302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6T19:49:20.724" v="0" actId="2696"/>
        <pc:sldMkLst>
          <pc:docMk/>
          <pc:sldMk cId="888947291" sldId="318"/>
        </pc:sldMkLst>
      </pc:sldChg>
    </pc:docChg>
  </pc:docChgLst>
  <pc:docChgLst>
    <pc:chgData name="Korinek, Adam" userId="S::korineaj@rose-hulman.edu::a98ddd77-be9c-4186-9ea9-5e52026b75b2" providerId="AD" clId="Web-{4458C8A2-2A32-4AC8-B32C-A9BED5374A68}"/>
    <pc:docChg chg="modSld">
      <pc:chgData name="Korinek, Adam" userId="S::korineaj@rose-hulman.edu::a98ddd77-be9c-4186-9ea9-5e52026b75b2" providerId="AD" clId="Web-{4458C8A2-2A32-4AC8-B32C-A9BED5374A68}" dt="2021-09-14T01:50:47.530" v="1" actId="1076"/>
      <pc:docMkLst>
        <pc:docMk/>
      </pc:docMkLst>
      <pc:sldChg chg="modSp">
        <pc:chgData name="Korinek, Adam" userId="S::korineaj@rose-hulman.edu::a98ddd77-be9c-4186-9ea9-5e52026b75b2" providerId="AD" clId="Web-{4458C8A2-2A32-4AC8-B32C-A9BED5374A68}" dt="2021-09-14T01:50:47.530" v="1" actId="1076"/>
        <pc:sldMkLst>
          <pc:docMk/>
          <pc:sldMk cId="104887871" sldId="309"/>
        </pc:sldMkLst>
        <pc:spChg chg="mod">
          <ac:chgData name="Korinek, Adam" userId="S::korineaj@rose-hulman.edu::a98ddd77-be9c-4186-9ea9-5e52026b75b2" providerId="AD" clId="Web-{4458C8A2-2A32-4AC8-B32C-A9BED5374A68}" dt="2021-09-14T01:50:47.530" v="1" actId="1076"/>
          <ac:spMkLst>
            <pc:docMk/>
            <pc:sldMk cId="104887871" sldId="309"/>
            <ac:spMk id="7" creationId="{00000000-0000-0000-0000-000000000000}"/>
          </ac:spMkLst>
        </pc:spChg>
        <pc:spChg chg="mod">
          <ac:chgData name="Korinek, Adam" userId="S::korineaj@rose-hulman.edu::a98ddd77-be9c-4186-9ea9-5e52026b75b2" providerId="AD" clId="Web-{4458C8A2-2A32-4AC8-B32C-A9BED5374A68}" dt="2021-09-14T01:50:45.593" v="0" actId="1076"/>
          <ac:spMkLst>
            <pc:docMk/>
            <pc:sldMk cId="104887871" sldId="309"/>
            <ac:spMk id="8" creationId="{00000000-0000-0000-0000-000000000000}"/>
          </ac:spMkLst>
        </pc:spChg>
      </pc:sldChg>
    </pc:docChg>
  </pc:docChgLst>
  <pc:docChgLst>
    <pc:chgData name="Lewandowski, Alec" userId="S::lewandaj@rose-hulman.edu::7c69e43b-7396-47b2-a000-e4b1fd9aa6ef" providerId="AD" clId="Web-{4449F7AC-1410-4252-986F-7997E84350D8}"/>
    <pc:docChg chg="addSld delSld">
      <pc:chgData name="Lewandowski, Alec" userId="S::lewandaj@rose-hulman.edu::7c69e43b-7396-47b2-a000-e4b1fd9aa6ef" providerId="AD" clId="Web-{4449F7AC-1410-4252-986F-7997E84350D8}" dt="2022-09-08T14:56:06.982" v="1"/>
      <pc:docMkLst>
        <pc:docMk/>
      </pc:docMkLst>
      <pc:sldChg chg="add del">
        <pc:chgData name="Lewandowski, Alec" userId="S::lewandaj@rose-hulman.edu::7c69e43b-7396-47b2-a000-e4b1fd9aa6ef" providerId="AD" clId="Web-{4449F7AC-1410-4252-986F-7997E84350D8}" dt="2022-09-08T14:56:06.982" v="1"/>
        <pc:sldMkLst>
          <pc:docMk/>
          <pc:sldMk cId="3615992630" sldId="319"/>
        </pc:sldMkLst>
      </pc:sldChg>
    </pc:docChg>
  </pc:docChgLst>
  <pc:docChgLst>
    <pc:chgData name="Hollingsworth, Joseph" userId="6338ef61-550f-4a52-a8a3-bd9025908f10" providerId="ADAL" clId="{7F2D5C8F-A641-7D4B-85D9-7A752108600D}"/>
    <pc:docChg chg="custSel addSld delSld modSld sldOrd">
      <pc:chgData name="Hollingsworth, Joseph" userId="6338ef61-550f-4a52-a8a3-bd9025908f10" providerId="ADAL" clId="{7F2D5C8F-A641-7D4B-85D9-7A752108600D}" dt="2021-09-07T00:42:25.006" v="290" actId="20577"/>
      <pc:docMkLst>
        <pc:docMk/>
      </pc:docMkLst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22096617" sldId="25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217275776" sldId="25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265363463" sldId="261"/>
        </pc:sldMkLst>
      </pc:sldChg>
      <pc:sldChg chg="modSp mod">
        <pc:chgData name="Hollingsworth, Joseph" userId="6338ef61-550f-4a52-a8a3-bd9025908f10" providerId="ADAL" clId="{7F2D5C8F-A641-7D4B-85D9-7A752108600D}" dt="2021-09-07T00:21:21.785" v="21" actId="113"/>
        <pc:sldMkLst>
          <pc:docMk/>
          <pc:sldMk cId="593419135" sldId="263"/>
        </pc:sldMkLst>
        <pc:spChg chg="mod">
          <ac:chgData name="Hollingsworth, Joseph" userId="6338ef61-550f-4a52-a8a3-bd9025908f10" providerId="ADAL" clId="{7F2D5C8F-A641-7D4B-85D9-7A752108600D}" dt="2021-09-07T00:21:21.785" v="21" actId="113"/>
          <ac:spMkLst>
            <pc:docMk/>
            <pc:sldMk cId="593419135" sldId="263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7F2D5C8F-A641-7D4B-85D9-7A752108600D}" dt="2021-09-07T00:41:49.585" v="278" actId="6549"/>
        <pc:sldMkLst>
          <pc:docMk/>
          <pc:sldMk cId="2468141845" sldId="264"/>
        </pc:sldMkLst>
        <pc:spChg chg="mod">
          <ac:chgData name="Hollingsworth, Joseph" userId="6338ef61-550f-4a52-a8a3-bd9025908f10" providerId="ADAL" clId="{7F2D5C8F-A641-7D4B-85D9-7A752108600D}" dt="2021-09-07T00:41:49.585" v="278" actId="6549"/>
          <ac:spMkLst>
            <pc:docMk/>
            <pc:sldMk cId="2468141845" sldId="26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608411847" sldId="26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197659972" sldId="26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66716323" sldId="26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58514010" sldId="26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92145613" sldId="27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908201619" sldId="27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04046212" sldId="27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578535065" sldId="27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605874023" sldId="27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41841959" sldId="27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12177595" sldId="27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078238249" sldId="27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2874814" sldId="27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3764021" sldId="27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089089331" sldId="28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183252574" sldId="28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09014256" sldId="28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523799280" sldId="28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71878340" sldId="28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8435085" sldId="28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5760767" sldId="28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8265216" sldId="28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853083052" sldId="28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82998312" sldId="28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24989575" sldId="29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5992349" sldId="29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8095655" sldId="29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26782504" sldId="29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17768381" sldId="29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48058715" sldId="299"/>
        </pc:sldMkLst>
      </pc:sldChg>
      <pc:sldChg chg="modSp mod">
        <pc:chgData name="Hollingsworth, Joseph" userId="6338ef61-550f-4a52-a8a3-bd9025908f10" providerId="ADAL" clId="{7F2D5C8F-A641-7D4B-85D9-7A752108600D}" dt="2021-09-07T00:20:02.388" v="1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7F2D5C8F-A641-7D4B-85D9-7A752108600D}" dt="2021-09-07T00:20:02.388" v="1" actId="6549"/>
          <ac:spMkLst>
            <pc:docMk/>
            <pc:sldMk cId="3104463201" sldId="300"/>
            <ac:spMk id="9219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6919489" sldId="30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88678104" sldId="30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86402373" sldId="303"/>
        </pc:sldMkLst>
      </pc:sldChg>
      <pc:sldChg chg="modSp mod">
        <pc:chgData name="Hollingsworth, Joseph" userId="6338ef61-550f-4a52-a8a3-bd9025908f10" providerId="ADAL" clId="{7F2D5C8F-A641-7D4B-85D9-7A752108600D}" dt="2021-09-07T00:42:25.006" v="290" actId="20577"/>
        <pc:sldMkLst>
          <pc:docMk/>
          <pc:sldMk cId="811587282" sldId="304"/>
        </pc:sldMkLst>
        <pc:spChg chg="mod">
          <ac:chgData name="Hollingsworth, Joseph" userId="6338ef61-550f-4a52-a8a3-bd9025908f10" providerId="ADAL" clId="{7F2D5C8F-A641-7D4B-85D9-7A752108600D}" dt="2021-09-07T00:42:25.006" v="290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901388388" sldId="31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084379758" sldId="31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60969336" sldId="31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319455308" sldId="315"/>
        </pc:sldMkLst>
      </pc:sldChg>
      <pc:sldChg chg="addSp delSp modSp add mod ord modNotesTx">
        <pc:chgData name="Hollingsworth, Joseph" userId="6338ef61-550f-4a52-a8a3-bd9025908f10" providerId="ADAL" clId="{7F2D5C8F-A641-7D4B-85D9-7A752108600D}" dt="2021-09-07T00:40:46.031" v="216" actId="20577"/>
        <pc:sldMkLst>
          <pc:docMk/>
          <pc:sldMk cId="2958819567" sldId="318"/>
        </pc:sldMkLst>
        <pc:spChg chg="mod">
          <ac:chgData name="Hollingsworth, Joseph" userId="6338ef61-550f-4a52-a8a3-bd9025908f10" providerId="ADAL" clId="{7F2D5C8F-A641-7D4B-85D9-7A752108600D}" dt="2021-09-07T00:35:48.277" v="75" actId="1076"/>
          <ac:spMkLst>
            <pc:docMk/>
            <pc:sldMk cId="29588195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7F2D5C8F-A641-7D4B-85D9-7A752108600D}" dt="2021-09-07T00:40:46.031" v="216" actId="20577"/>
          <ac:spMkLst>
            <pc:docMk/>
            <pc:sldMk cId="2958819567" sldId="318"/>
            <ac:spMk id="3" creationId="{00000000-0000-0000-0000-000000000000}"/>
          </ac:spMkLst>
        </pc:spChg>
        <pc:picChg chg="add del mod">
          <ac:chgData name="Hollingsworth, Joseph" userId="6338ef61-550f-4a52-a8a3-bd9025908f10" providerId="ADAL" clId="{7F2D5C8F-A641-7D4B-85D9-7A752108600D}" dt="2021-09-07T00:33:05.813" v="55" actId="478"/>
          <ac:picMkLst>
            <pc:docMk/>
            <pc:sldMk cId="2958819567" sldId="318"/>
            <ac:picMk id="5" creationId="{546269BD-57B2-7845-8F82-A3CEB738E01E}"/>
          </ac:picMkLst>
        </pc:picChg>
        <pc:picChg chg="add del mod">
          <ac:chgData name="Hollingsworth, Joseph" userId="6338ef61-550f-4a52-a8a3-bd9025908f10" providerId="ADAL" clId="{7F2D5C8F-A641-7D4B-85D9-7A752108600D}" dt="2021-09-07T00:35:11.296" v="67" actId="478"/>
          <ac:picMkLst>
            <pc:docMk/>
            <pc:sldMk cId="2958819567" sldId="318"/>
            <ac:picMk id="7" creationId="{29D15E05-02F1-BA47-B4FA-10CEFDD6E56B}"/>
          </ac:picMkLst>
        </pc:picChg>
        <pc:picChg chg="add mod">
          <ac:chgData name="Hollingsworth, Joseph" userId="6338ef61-550f-4a52-a8a3-bd9025908f10" providerId="ADAL" clId="{7F2D5C8F-A641-7D4B-85D9-7A752108600D}" dt="2021-09-07T00:40:39.832" v="208" actId="1076"/>
          <ac:picMkLst>
            <pc:docMk/>
            <pc:sldMk cId="2958819567" sldId="318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2581953" sldId="319"/>
        </pc:sldMkLst>
      </pc:sldChg>
      <pc:sldChg chg="delSp modSp add mod">
        <pc:chgData name="Hollingsworth, Joseph" userId="6338ef61-550f-4a52-a8a3-bd9025908f10" providerId="ADAL" clId="{7F2D5C8F-A641-7D4B-85D9-7A752108600D}" dt="2021-09-07T00:40:01.389" v="202" actId="313"/>
        <pc:sldMkLst>
          <pc:docMk/>
          <pc:sldMk cId="3615992630" sldId="319"/>
        </pc:sldMkLst>
        <pc:spChg chg="mod">
          <ac:chgData name="Hollingsworth, Joseph" userId="6338ef61-550f-4a52-a8a3-bd9025908f10" providerId="ADAL" clId="{7F2D5C8F-A641-7D4B-85D9-7A752108600D}" dt="2021-09-07T00:40:01.389" v="202" actId="313"/>
          <ac:spMkLst>
            <pc:docMk/>
            <pc:sldMk cId="3615992630" sldId="319"/>
            <ac:spMk id="3" creationId="{00000000-0000-0000-0000-000000000000}"/>
          </ac:spMkLst>
        </pc:spChg>
        <pc:picChg chg="del">
          <ac:chgData name="Hollingsworth, Joseph" userId="6338ef61-550f-4a52-a8a3-bd9025908f10" providerId="ADAL" clId="{7F2D5C8F-A641-7D4B-85D9-7A752108600D}" dt="2021-09-07T00:35:58.638" v="78" actId="478"/>
          <ac:picMkLst>
            <pc:docMk/>
            <pc:sldMk cId="3615992630" sldId="319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01145110" sldId="320"/>
        </pc:sldMkLst>
      </pc:sldChg>
    </pc:docChg>
  </pc:docChgLst>
  <pc:docChgLst>
    <pc:chgData name="Hollingsworth, Joseph" userId="6338ef61-550f-4a52-a8a3-bd9025908f10" providerId="ADAL" clId="{82C04DF7-5114-CF43-A7F9-40D6478D9412}"/>
    <pc:docChg chg="modSld">
      <pc:chgData name="Hollingsworth, Joseph" userId="6338ef61-550f-4a52-a8a3-bd9025908f10" providerId="ADAL" clId="{82C04DF7-5114-CF43-A7F9-40D6478D9412}" dt="2022-03-10T02:02:35.406" v="16" actId="6549"/>
      <pc:docMkLst>
        <pc:docMk/>
      </pc:docMkLst>
      <pc:sldChg chg="modSp mod">
        <pc:chgData name="Hollingsworth, Joseph" userId="6338ef61-550f-4a52-a8a3-bd9025908f10" providerId="ADAL" clId="{82C04DF7-5114-CF43-A7F9-40D6478D9412}" dt="2022-03-10T02:02:35.406" v="16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82C04DF7-5114-CF43-A7F9-40D6478D9412}" dt="2022-03-10T02:02:35.406" v="16" actId="6549"/>
          <ac:spMkLst>
            <pc:docMk/>
            <pc:sldMk cId="3104463201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Note: You will want to use clicker for slides</a:t>
            </a:r>
            <a:r>
              <a:rPr lang="en-US" baseline="0"/>
              <a:t> today!</a:t>
            </a: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hard copy of code from 2DArraysAndMapsS</a:t>
            </a:r>
            <a:r>
              <a:rPr lang="en-US" baseline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  counting the words in constitution,</a:t>
            </a:r>
            <a:r>
              <a:rPr lang="en-US" baseline="0"/>
              <a:t> keep track of the occurrences of each word in the document</a:t>
            </a:r>
          </a:p>
          <a:p>
            <a:endParaRPr lang="en-US" baseline="0"/>
          </a:p>
          <a:p>
            <a:r>
              <a:rPr lang="en-US" baseline="0"/>
              <a:t>Each String should map to some integer!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table on the board showing username to students and attempt to look a student up by their username… if we had an</a:t>
            </a:r>
            <a:r>
              <a:rPr lang="en-US" baseline="0"/>
              <a:t> </a:t>
            </a:r>
            <a:r>
              <a:rPr lang="en-US" baseline="0" err="1"/>
              <a:t>ArrayList</a:t>
            </a:r>
            <a:r>
              <a:rPr lang="en-US" baseline="0"/>
              <a:t> of students we’d have to loop through each and compare the username to find the student we wanted, but if we have them in a </a:t>
            </a:r>
            <a:r>
              <a:rPr lang="en-US" baseline="0" err="1"/>
              <a:t>HashMap</a:t>
            </a:r>
            <a:r>
              <a:rPr lang="en-US" baseline="0"/>
              <a:t>, we just have to look them up by their username. Makes the code simpler and faster</a:t>
            </a:r>
          </a:p>
          <a:p>
            <a:endParaRPr lang="en-US" baseline="0"/>
          </a:p>
          <a:p>
            <a:r>
              <a:rPr lang="en-US" baseline="0"/>
              <a:t>Angle brackets similar to?? </a:t>
            </a:r>
            <a:r>
              <a:rPr lang="en-US" baseline="0" err="1"/>
              <a:t>ArrayList</a:t>
            </a:r>
            <a:endParaRPr lang="en-US" baseline="0"/>
          </a:p>
          <a:p>
            <a:endParaRPr lang="en-US" baseline="0"/>
          </a:p>
          <a:p>
            <a:r>
              <a:rPr lang="en-US" baseline="0" err="1"/>
              <a:t>HashMap</a:t>
            </a:r>
            <a:r>
              <a:rPr lang="en-US" baseline="0"/>
              <a:t> very common.  Has TWO TYPES? Why?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good measure, I will start this one from scratch just so they</a:t>
            </a:r>
            <a:r>
              <a:rPr lang="en-US" baseline="0"/>
              <a:t> will see it from the ground up (I like them to see it from scratch sometimes, but it appears in 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pint class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pint class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Check out Practice2DArraysAndMaps from </a:t>
            </a:r>
            <a:r>
              <a:rPr lang="en-US" sz="2400" err="1"/>
              <a:t>Git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&lt;String,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&lt;String&gt;&gt; </a:t>
            </a: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 = new </a:t>
            </a: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</a:t>
            </a:r>
            <a:r>
              <a:rPr lang="en-US" sz="1800">
                <a:latin typeface="Consolas" panose="020B0609020204030204" pitchFamily="49" charset="0"/>
              </a:rPr>
              <a:t>String, </a:t>
            </a:r>
            <a:r>
              <a:rPr lang="en-US" sz="1800" err="1">
                <a:latin typeface="Consolas" panose="020B0609020204030204" pitchFamily="49" charset="0"/>
              </a:rPr>
              <a:t>ArrayList</a:t>
            </a:r>
            <a:r>
              <a:rPr lang="en-US" sz="1800">
                <a:latin typeface="Consolas" panose="020B0609020204030204" pitchFamily="49" charset="0"/>
              </a:rPr>
              <a:t>&lt;String&gt;</a:t>
            </a:r>
            <a:r>
              <a:rPr lang="en-US" sz="240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 </a:t>
            </a:r>
            <a:r>
              <a:rPr lang="en-US" sz="2400" err="1">
                <a:latin typeface="Consolas" panose="020B0609020204030204" pitchFamily="49" charset="0"/>
              </a:rPr>
              <a:t>jasonsFriends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jasonsFriends.add</a:t>
            </a:r>
            <a:r>
              <a:rPr lang="en-US" sz="240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54838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NULL POINTER EXCEPTION: </a:t>
            </a:r>
            <a:r>
              <a:rPr lang="en-US" err="1"/>
              <a:t>friendMap</a:t>
            </a:r>
            <a:r>
              <a:rPr lang="en-US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3171720" y="5594212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2819" y="5310690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NULL POINTER EXCEPTION: </a:t>
            </a:r>
            <a:r>
              <a:rPr lang="en-US" err="1">
                <a:latin typeface="Consolas" panose="020B0609020204030204" pitchFamily="49" charset="0"/>
              </a:rPr>
              <a:t>friendMap.get</a:t>
            </a:r>
            <a:r>
              <a:rPr lang="en-US">
                <a:latin typeface="Consolas" panose="020B0609020204030204" pitchFamily="49" charset="0"/>
              </a:rPr>
              <a:t>("JP")</a:t>
            </a:r>
            <a:r>
              <a:rPr lang="en-US"/>
              <a:t> is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</a:t>
            </a:r>
          </a:p>
          <a:p>
            <a:r>
              <a:rPr lang="en-US" sz="2800" dirty="0"/>
              <a:t>Before next class make at least one annotation on the Academic Integrity Guidelines: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4" y="502535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Collection of key-value pairs</a:t>
            </a:r>
          </a:p>
          <a:p>
            <a:pPr lvl="1"/>
            <a:r>
              <a:rPr lang="en-US"/>
              <a:t>Key is the identifier </a:t>
            </a:r>
          </a:p>
          <a:p>
            <a:pPr lvl="2"/>
            <a:r>
              <a:rPr lang="en-US"/>
              <a:t>i.e. A word in a dictionary, or a student ID number, something that uniquely identifies an item</a:t>
            </a:r>
          </a:p>
          <a:p>
            <a:pPr lvl="1"/>
            <a:r>
              <a:rPr lang="en-US"/>
              <a:t>Value is the data for that identifier</a:t>
            </a:r>
          </a:p>
          <a:p>
            <a:pPr lvl="2"/>
            <a:r>
              <a:rPr lang="en-US"/>
              <a:t>i.e. The definition of a word in a dictionary, a Student object for an ID, the value associated with an unique ID</a:t>
            </a:r>
          </a:p>
          <a:p>
            <a:r>
              <a:rPr lang="en-US"/>
              <a:t>Think of this like a dictionary (in some programming languages they’re even called dictionaries)</a:t>
            </a:r>
          </a:p>
          <a:p>
            <a:pPr lvl="1"/>
            <a:r>
              <a:rPr lang="en-US"/>
              <a:t>Key: word</a:t>
            </a:r>
          </a:p>
          <a:p>
            <a:pPr lvl="1"/>
            <a:r>
              <a:rPr lang="en-US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When:</a:t>
            </a:r>
          </a:p>
          <a:p>
            <a:r>
              <a:rPr lang="en-US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/>
              <a:t>Why:</a:t>
            </a:r>
          </a:p>
          <a:p>
            <a:r>
              <a:rPr lang="en-US"/>
              <a:t>Fast access to information based on a unique key</a:t>
            </a:r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558702" cy="4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330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01650" algn="l"/>
              </a:tabLst>
            </a:pPr>
            <a:r>
              <a:rPr lang="en-US" err="1">
                <a:latin typeface="Courier New"/>
                <a:cs typeface="Courier New"/>
              </a:rPr>
              <a:t>airportToElevation</a:t>
            </a:r>
            <a:r>
              <a:rPr lang="en-US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Sometimes, it’s difficult to fully understand maps.</a:t>
            </a:r>
          </a:p>
          <a:p>
            <a:r>
              <a:rPr lang="en-US"/>
              <a:t>Let’s work with MapExampleV1 from Team's channel </a:t>
            </a:r>
            <a:r>
              <a:rPr lang="en-US" i="1"/>
              <a:t>Sections -01 and 02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Make groups of two (no more than 3, no one can work alone)</a:t>
            </a:r>
          </a:p>
          <a:p>
            <a:r>
              <a:rPr lang="en-US"/>
              <a:t>Read through the 3 Map sample problems with your partner and make sure you both understand how they work</a:t>
            </a:r>
          </a:p>
          <a:p>
            <a:r>
              <a:rPr lang="en-US"/>
              <a:t>Then use the code as an example to answer the Map quiz questions (on Moodle)</a:t>
            </a:r>
          </a:p>
          <a:p>
            <a:r>
              <a:rPr lang="en-US"/>
              <a:t>Then solve the map problems in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368637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Read through the 3 Map sample problems found in </a:t>
            </a:r>
            <a:r>
              <a:rPr lang="en-US" i="1"/>
              <a:t>2DArraysAndMapsSamples.pdf </a:t>
            </a:r>
            <a:r>
              <a:rPr lang="en-US"/>
              <a:t>and make sure you understand how they work</a:t>
            </a:r>
          </a:p>
          <a:p>
            <a:r>
              <a:rPr lang="en-US"/>
              <a:t>Then use the code as an example to answer the Map quiz questions</a:t>
            </a:r>
          </a:p>
          <a:p>
            <a:r>
              <a:rPr lang="en-US"/>
              <a:t>Then solve the map problems in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27713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What if we wanted to make a mini-social network…</a:t>
            </a:r>
          </a:p>
          <a:p>
            <a:r>
              <a:rPr lang="en-US"/>
              <a:t>Keep track of each student’s username and friend list?</a:t>
            </a:r>
          </a:p>
          <a:p>
            <a:r>
              <a:rPr lang="en-US"/>
              <a:t>How could we store that information?</a:t>
            </a:r>
          </a:p>
          <a:p>
            <a:endParaRPr lang="en-US"/>
          </a:p>
          <a:p>
            <a:r>
              <a:rPr lang="en-US"/>
              <a:t>HashMap?</a:t>
            </a:r>
          </a:p>
          <a:p>
            <a:r>
              <a:rPr lang="en-US"/>
              <a:t>Data Type of key?</a:t>
            </a:r>
          </a:p>
          <a:p>
            <a:r>
              <a:rPr lang="en-US"/>
              <a:t>Type of value?</a:t>
            </a:r>
          </a:p>
          <a:p>
            <a:r>
              <a:rPr lang="en-US"/>
              <a:t>Code?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A08FB1-921F-4826-8B4B-8F80D137C2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6930A9-2269-4C50-A3CA-3568D9D586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5853FB-FDB6-4767-A7D2-87B46BAC936B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908</Words>
  <Application>Microsoft Office PowerPoint</Application>
  <PresentationFormat>On-screen Show (4:3)</PresentationFormat>
  <Paragraphs>120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Office Theme</vt:lpstr>
      <vt:lpstr>CSSE 220</vt:lpstr>
      <vt:lpstr>Maps – What, When, Why, How?</vt:lpstr>
      <vt:lpstr>Maps – What, When, Why, How?</vt:lpstr>
      <vt:lpstr>Another Example</vt:lpstr>
      <vt:lpstr>Another Example</vt:lpstr>
      <vt:lpstr>Maps</vt:lpstr>
      <vt:lpstr>Maps</vt:lpstr>
      <vt:lpstr>Maps</vt:lpstr>
      <vt:lpstr>HashMap with collections  as values</vt:lpstr>
      <vt:lpstr>HashMap with collections  as values</vt:lpstr>
      <vt:lpstr>Reminder: Questions from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</cp:revision>
  <cp:lastPrinted>2012-11-29T20:56:52Z</cp:lastPrinted>
  <dcterms:created xsi:type="dcterms:W3CDTF">2007-11-19T15:20:41Z</dcterms:created>
  <dcterms:modified xsi:type="dcterms:W3CDTF">2022-11-22T17:33:48Z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