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4"/>
  </p:notesMasterIdLst>
  <p:handoutMasterIdLst>
    <p:handoutMasterId r:id="rId25"/>
  </p:handoutMasterIdLst>
  <p:sldIdLst>
    <p:sldId id="311" r:id="rId2"/>
    <p:sldId id="313" r:id="rId3"/>
    <p:sldId id="331" r:id="rId4"/>
    <p:sldId id="332" r:id="rId5"/>
    <p:sldId id="333" r:id="rId6"/>
    <p:sldId id="310" r:id="rId7"/>
    <p:sldId id="314" r:id="rId8"/>
    <p:sldId id="315" r:id="rId9"/>
    <p:sldId id="317" r:id="rId10"/>
    <p:sldId id="318" r:id="rId11"/>
    <p:sldId id="320" r:id="rId12"/>
    <p:sldId id="321" r:id="rId13"/>
    <p:sldId id="319" r:id="rId14"/>
    <p:sldId id="322" r:id="rId15"/>
    <p:sldId id="323" r:id="rId16"/>
    <p:sldId id="325" r:id="rId17"/>
    <p:sldId id="328" r:id="rId18"/>
    <p:sldId id="329" r:id="rId19"/>
    <p:sldId id="312" r:id="rId20"/>
    <p:sldId id="326" r:id="rId21"/>
    <p:sldId id="327" r:id="rId22"/>
    <p:sldId id="330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925" autoAdjust="0"/>
  </p:normalViewPr>
  <p:slideViewPr>
    <p:cSldViewPr snapToObjects="1">
      <p:cViewPr varScale="1">
        <p:scale>
          <a:sx n="69" d="100"/>
          <a:sy n="69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E3A95-9095-C9FA-B463-89F721FD6037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EB9-621A-0165-7A97-6A9AA3A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out 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the Player.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r>
              <a:rPr lang="en-US" dirty="0"/>
              <a:t>Players can collide with eggs</a:t>
            </a:r>
          </a:p>
          <a:p>
            <a:r>
              <a:rPr lang="en-US" dirty="0"/>
              <a:t>Player can collide with “bullets”</a:t>
            </a:r>
          </a:p>
          <a:p>
            <a:r>
              <a:rPr lang="en-US" dirty="0"/>
              <a:t>Bonus: Player collide with another Player?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2083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  <a:br>
              <a:rPr lang="en-US" i="1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Type predicated code is OUTLAWED in your project design!</a:t>
            </a:r>
          </a:p>
          <a:p>
            <a:pPr lvl="1"/>
            <a:r>
              <a:rPr lang="en-US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19210</TotalTime>
  <Words>1074</Words>
  <Application>Microsoft Office PowerPoint</Application>
  <PresentationFormat>On-screen Show (4:3)</PresentationFormat>
  <Paragraphs>195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CSSE 220</vt:lpstr>
      <vt:lpstr>The specific problem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Live-coding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1170</cp:revision>
  <cp:lastPrinted>2016-10-24T15:45:17Z</cp:lastPrinted>
  <dcterms:created xsi:type="dcterms:W3CDTF">2011-02-07T04:01:01Z</dcterms:created>
  <dcterms:modified xsi:type="dcterms:W3CDTF">2022-11-22T20:05:46Z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