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9"/>
  </p:notesMasterIdLst>
  <p:handoutMasterIdLst>
    <p:handoutMasterId r:id="rId10"/>
  </p:handoutMasterIdLst>
  <p:sldIdLst>
    <p:sldId id="256" r:id="rId5"/>
    <p:sldId id="278" r:id="rId6"/>
    <p:sldId id="279" r:id="rId7"/>
    <p:sldId id="280" r:id="rId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 autoAdjust="0"/>
    <p:restoredTop sz="88571" autoAdjust="0"/>
  </p:normalViewPr>
  <p:slideViewPr>
    <p:cSldViewPr snapToObjects="1">
      <p:cViewPr varScale="1">
        <p:scale>
          <a:sx n="108" d="100"/>
          <a:sy n="108" d="100"/>
        </p:scale>
        <p:origin x="21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</a:t>
            </a:r>
            <a:r>
              <a:rPr lang="en-US" dirty="0" err="1"/>
              <a:t>UnitTesting</a:t>
            </a:r>
            <a:endParaRPr lang="en-US" baseline="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an example with students and have them do the rest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an example with students and have them do the rest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2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an example with students and have them do the rest on their own.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91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Console 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3B4648-0B36-456E-4BA1-37B8ACA6E1D9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 with Scanner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Creating a Scanner object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Scanner </a:t>
            </a:r>
            <a:r>
              <a:rPr lang="en-US" dirty="0" err="1"/>
              <a:t>inputScanner</a:t>
            </a:r>
            <a:r>
              <a:rPr lang="en-US" dirty="0"/>
              <a:t> = new Scanner(</a:t>
            </a:r>
            <a:r>
              <a:rPr lang="en-US" dirty="0" err="1"/>
              <a:t>System.in</a:t>
            </a:r>
            <a:r>
              <a:rPr lang="en-US" dirty="0"/>
              <a:t>);</a:t>
            </a:r>
          </a:p>
          <a:p>
            <a:r>
              <a:rPr lang="en-US" dirty="0"/>
              <a:t>Defines methods to read from keyboard</a:t>
            </a:r>
          </a:p>
          <a:p>
            <a:pPr lvl="1"/>
            <a:r>
              <a:rPr lang="en-US" dirty="0" err="1"/>
              <a:t>inputScanner.nextInt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inputScanner.nextDouble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inputScanner.nextLine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inputScanner.next</a:t>
            </a:r>
            <a:r>
              <a:rPr lang="en-US" dirty="0"/>
              <a:t>();</a:t>
            </a:r>
          </a:p>
          <a:p>
            <a:r>
              <a:rPr lang="en-US" dirty="0">
                <a:solidFill>
                  <a:srgbClr val="C00000"/>
                </a:solidFill>
              </a:rPr>
              <a:t>Exercise</a:t>
            </a:r>
            <a:r>
              <a:rPr lang="en-US" dirty="0"/>
              <a:t>: Look at </a:t>
            </a:r>
            <a:br>
              <a:rPr lang="en-US" dirty="0"/>
            </a:br>
            <a:r>
              <a:rPr lang="en-US" dirty="0" err="1"/>
              <a:t>UnitTesting</a:t>
            </a:r>
            <a:r>
              <a:rPr lang="en-US" dirty="0"/>
              <a:t>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ConsoleWorker.java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Add missing methods to read from console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600" y="6126163"/>
            <a:ext cx="685800" cy="579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897C24-FCA4-E843-9AF5-BF3BF9EF7642}"/>
              </a:ext>
            </a:extLst>
          </p:cNvPr>
          <p:cNvSpPr/>
          <p:nvPr/>
        </p:nvSpPr>
        <p:spPr>
          <a:xfrm>
            <a:off x="457200" y="4876800"/>
            <a:ext cx="7620000" cy="1371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74202C-E00F-9F76-BD7B-E87EDACEEB5F}"/>
              </a:ext>
            </a:extLst>
          </p:cNvPr>
          <p:cNvSpPr/>
          <p:nvPr/>
        </p:nvSpPr>
        <p:spPr>
          <a:xfrm>
            <a:off x="685800" y="3352800"/>
            <a:ext cx="5181600" cy="1524000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8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inputScanner.next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Integer.parseInt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66BA9C-0A5E-D34B-AE93-77AA02EE8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833800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3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Double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inputScanner.next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z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Double.parseDouble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nextToken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92E0E10-1544-E443-9311-D9E12BB9B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3600"/>
            <a:ext cx="8796189" cy="38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FC3617-A446-41D4-B89F-413174CC8F31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07E16780-08FD-41FA-9AD4-B6FC03A1F2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7D5DD0-6988-40A3-ACE3-E3DC120C3D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15527</TotalTime>
  <Words>174</Words>
  <Application>Microsoft Macintosh PowerPoint</Application>
  <PresentationFormat>On-screen Show (4:3)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Office Theme</vt:lpstr>
      <vt:lpstr>CSSE 220</vt:lpstr>
      <vt:lpstr>Console input with Scanner</vt:lpstr>
      <vt:lpstr>Parse Integer</vt:lpstr>
      <vt:lpstr>Parse Double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263</cp:revision>
  <cp:lastPrinted>2015-09-17T13:25:27Z</cp:lastPrinted>
  <dcterms:created xsi:type="dcterms:W3CDTF">2007-11-19T15:20:41Z</dcterms:created>
  <dcterms:modified xsi:type="dcterms:W3CDTF">2022-11-20T21:44:52Z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</Properties>
</file>