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39" r:id="rId4"/>
  </p:sldMasterIdLst>
  <p:notesMasterIdLst>
    <p:notesMasterId r:id="rId10"/>
  </p:notesMasterIdLst>
  <p:handoutMasterIdLst>
    <p:handoutMasterId r:id="rId11"/>
  </p:handoutMasterIdLst>
  <p:sldIdLst>
    <p:sldId id="256" r:id="rId5"/>
    <p:sldId id="293" r:id="rId6"/>
    <p:sldId id="295" r:id="rId7"/>
    <p:sldId id="296" r:id="rId8"/>
    <p:sldId id="305" r:id="rId9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  <a:srgbClr val="DA1F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337423-F8ED-59B4-4CF9-6786318F1188}" v="24" dt="2022-02-18T03:04:55.328"/>
    <p1510:client id="{9FDED6FE-7998-42D1-A909-F13EACCB0A40}" v="3" dt="2022-02-18T05:56:17.7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 autoAdjust="0"/>
    <p:restoredTop sz="91903" autoAdjust="0"/>
  </p:normalViewPr>
  <p:slideViewPr>
    <p:cSldViewPr snapToObjects="1">
      <p:cViewPr>
        <p:scale>
          <a:sx n="131" d="100"/>
          <a:sy n="131" d="100"/>
        </p:scale>
        <p:origin x="2016" y="2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forth-Harmon, Meg" userId="S::gofortma@rose-hulman.edu::8ab44971-bda8-4e82-bab3-61374cda27c2" providerId="AD" clId="Web-{12337423-F8ED-59B4-4CF9-6786318F1188}"/>
    <pc:docChg chg="modSld sldOrd">
      <pc:chgData name="Goforth-Harmon, Meg" userId="S::gofortma@rose-hulman.edu::8ab44971-bda8-4e82-bab3-61374cda27c2" providerId="AD" clId="Web-{12337423-F8ED-59B4-4CF9-6786318F1188}" dt="2022-02-18T03:04:55.328" v="23" actId="1076"/>
      <pc:docMkLst>
        <pc:docMk/>
      </pc:docMkLst>
      <pc:sldChg chg="ord">
        <pc:chgData name="Goforth-Harmon, Meg" userId="S::gofortma@rose-hulman.edu::8ab44971-bda8-4e82-bab3-61374cda27c2" providerId="AD" clId="Web-{12337423-F8ED-59B4-4CF9-6786318F1188}" dt="2022-02-18T03:04:36.859" v="1"/>
        <pc:sldMkLst>
          <pc:docMk/>
          <pc:sldMk cId="1360244471" sldId="295"/>
        </pc:sldMkLst>
      </pc:sldChg>
      <pc:sldChg chg="modSp ord">
        <pc:chgData name="Goforth-Harmon, Meg" userId="S::gofortma@rose-hulman.edu::8ab44971-bda8-4e82-bab3-61374cda27c2" providerId="AD" clId="Web-{12337423-F8ED-59B4-4CF9-6786318F1188}" dt="2022-02-18T03:04:55.328" v="23" actId="1076"/>
        <pc:sldMkLst>
          <pc:docMk/>
          <pc:sldMk cId="3925319569" sldId="296"/>
        </pc:sldMkLst>
        <pc:picChg chg="mod">
          <ac:chgData name="Goforth-Harmon, Meg" userId="S::gofortma@rose-hulman.edu::8ab44971-bda8-4e82-bab3-61374cda27c2" providerId="AD" clId="Web-{12337423-F8ED-59B4-4CF9-6786318F1188}" dt="2022-02-18T03:04:55.328" v="23" actId="1076"/>
          <ac:picMkLst>
            <pc:docMk/>
            <pc:sldMk cId="3925319569" sldId="296"/>
            <ac:picMk id="1026" creationId="{00000000-0000-0000-0000-000000000000}"/>
          </ac:picMkLst>
        </pc:picChg>
      </pc:sldChg>
    </pc:docChg>
  </pc:docChgLst>
  <pc:docChgLst>
    <pc:chgData name="Patwari, Vishrut" userId="S::patwarv@rose-hulman.edu::04304e12-ffb9-46e5-bee5-8ad8ed87e337" providerId="AD" clId="Web-{9FDED6FE-7998-42D1-A909-F13EACCB0A40}"/>
    <pc:docChg chg="modSld">
      <pc:chgData name="Patwari, Vishrut" userId="S::patwarv@rose-hulman.edu::04304e12-ffb9-46e5-bee5-8ad8ed87e337" providerId="AD" clId="Web-{9FDED6FE-7998-42D1-A909-F13EACCB0A40}" dt="2022-02-18T05:56:17.788" v="2" actId="1076"/>
      <pc:docMkLst>
        <pc:docMk/>
      </pc:docMkLst>
      <pc:sldChg chg="modSp">
        <pc:chgData name="Patwari, Vishrut" userId="S::patwarv@rose-hulman.edu::04304e12-ffb9-46e5-bee5-8ad8ed87e337" providerId="AD" clId="Web-{9FDED6FE-7998-42D1-A909-F13EACCB0A40}" dt="2022-02-18T05:56:17.788" v="2" actId="1076"/>
        <pc:sldMkLst>
          <pc:docMk/>
          <pc:sldMk cId="3925319569" sldId="296"/>
        </pc:sldMkLst>
        <pc:picChg chg="mod">
          <ac:chgData name="Patwari, Vishrut" userId="S::patwarv@rose-hulman.edu::04304e12-ffb9-46e5-bee5-8ad8ed87e337" providerId="AD" clId="Web-{9FDED6FE-7998-42D1-A909-F13EACCB0A40}" dt="2022-02-18T05:56:17.788" v="2" actId="1076"/>
          <ac:picMkLst>
            <pc:docMk/>
            <pc:sldMk cId="3925319569" sldId="296"/>
            <ac:picMk id="2" creationId="{00000000-0000-0000-0000-000000000000}"/>
          </ac:picMkLst>
        </pc:picChg>
        <pc:picChg chg="mod">
          <ac:chgData name="Patwari, Vishrut" userId="S::patwarv@rose-hulman.edu::04304e12-ffb9-46e5-bee5-8ad8ed87e337" providerId="AD" clId="Web-{9FDED6FE-7998-42D1-A909-F13EACCB0A40}" dt="2022-02-18T05:56:15.148" v="1" actId="1076"/>
          <ac:picMkLst>
            <pc:docMk/>
            <pc:sldMk cId="3925319569" sldId="296"/>
            <ac:picMk id="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ABE96EB-93B8-4333-B3AD-220E79B9E6A1}" type="datetimeFigureOut">
              <a:rPr lang="en-US"/>
              <a:pPr>
                <a:defRPr/>
              </a:pPr>
              <a:t>2/17/2022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22C50AB7-F3AB-4F84-9C79-4836E9A7B3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3416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A1F25F1C-F991-4357-B3D3-F6F5DF2944B9}" type="datetimeFigureOut">
              <a:rPr lang="en-US"/>
              <a:pPr>
                <a:defRPr/>
              </a:pPr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31838" y="4560888"/>
            <a:ext cx="5851525" cy="432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4143375" y="911860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46" tIns="48324" rIns="96646" bIns="48324" numCol="1" anchor="b" anchorCtr="0" compatLnSpc="1">
            <a:prstTxWarp prst="textNoShape">
              <a:avLst/>
            </a:prstTxWarp>
          </a:bodyPr>
          <a:lstStyle>
            <a:lvl1pPr algn="r" defTabSz="947738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5B2F295C-7880-493E-AD25-F933224B0C4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7641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/>
              <a:t>No quiz today.</a:t>
            </a:r>
          </a:p>
          <a:p>
            <a:pPr eaLnBrk="1" hangingPunct="1">
              <a:spcBef>
                <a:spcPct val="0"/>
              </a:spcBef>
            </a:pPr>
            <a:endParaRPr lang="en-US" dirty="0"/>
          </a:p>
          <a:p>
            <a:pPr eaLnBrk="1" hangingPunct="1">
              <a:spcBef>
                <a:spcPct val="0"/>
              </a:spcBef>
            </a:pPr>
            <a:r>
              <a:rPr lang="en-US" dirty="0"/>
              <a:t>Bring printouts</a:t>
            </a:r>
            <a:r>
              <a:rPr lang="en-US" baseline="0" dirty="0"/>
              <a:t> from the </a:t>
            </a:r>
            <a:r>
              <a:rPr lang="en-US" baseline="0" dirty="0" err="1"/>
              <a:t>MergeSortSimpleSolution</a:t>
            </a:r>
            <a:r>
              <a:rPr lang="en-US" baseline="0" dirty="0"/>
              <a:t>.</a:t>
            </a:r>
            <a:endParaRPr lang="en-US" dirty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150887-88A3-49D2-A4D8-539F84EF639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00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2BEC5E-690C-4AB4-928C-487D416E885B}" type="datetime2">
              <a:rPr lang="en-US" smtClean="0"/>
              <a:pPr>
                <a:defRPr/>
              </a:pPr>
              <a:t>Thursday, February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D37E3C-A043-4B73-838C-D58D6053CDB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409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45F6F6E-B59B-42D3-858A-F971828370DE}" type="datetime2">
              <a:rPr lang="en-US" smtClean="0"/>
              <a:pPr>
                <a:defRPr/>
              </a:pPr>
              <a:t>Thursday, February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B913C1-8532-4322-B4F1-1D8EF1002E7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607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A4F5E49-06F8-499B-9323-5754E13ADA58}" type="datetime2">
              <a:rPr lang="en-US" smtClean="0"/>
              <a:pPr>
                <a:defRPr/>
              </a:pPr>
              <a:t>Thursday, February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46C02E-11F4-48EA-948B-D1A36FC11C9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5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078894-81EE-4018-A8EE-23C473FF1C6A}" type="datetime2">
              <a:rPr lang="en-US" smtClean="0"/>
              <a:pPr>
                <a:defRPr/>
              </a:pPr>
              <a:t>Thursday, February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DBCC7DC-03D2-45BD-B3A5-AC9E21CD83C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70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EF7AD5-177F-4F9B-8E88-D9E1D5BE506A}" type="datetime2">
              <a:rPr lang="en-US" smtClean="0"/>
              <a:pPr>
                <a:defRPr/>
              </a:pPr>
              <a:t>Thursday, February 17,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FDE133-9EC4-4335-A95D-1D69E08618E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869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917097F-CF2A-49AE-93C9-C3F545CF4066}" type="datetime2">
              <a:rPr lang="en-US" smtClean="0"/>
              <a:pPr>
                <a:defRPr/>
              </a:pPr>
              <a:t>Thursday, February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CA3040-3016-44A1-ACF6-3A02DA6C26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61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83C7838-DB83-4531-962D-30E1162AF869}" type="datetime2">
              <a:rPr lang="en-US" smtClean="0"/>
              <a:pPr>
                <a:defRPr/>
              </a:pPr>
              <a:t>Thursday, February 17,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71D314A-ED71-4268-96EF-B20E0D3E2DB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8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EF0BF7B-5508-4535-9478-38601EDABC17}" type="datetime2">
              <a:rPr lang="en-US" smtClean="0"/>
              <a:pPr>
                <a:defRPr/>
              </a:pPr>
              <a:t>Thursday, February 17,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35B7DC-99B0-4254-8C8B-52AC0857FBB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9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86A6982-3372-4511-B33E-B75380BE5074}" type="datetime2">
              <a:rPr lang="en-US" smtClean="0"/>
              <a:pPr>
                <a:defRPr/>
              </a:pPr>
              <a:t>Thursday, February 17, 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62550D0-3932-4239-8291-885EA358367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22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C0E997-7C5F-4BC3-8739-C4F51502AB06}" type="datetime2">
              <a:rPr lang="en-US" smtClean="0"/>
              <a:pPr>
                <a:defRPr/>
              </a:pPr>
              <a:t>Thursday, February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E58AD3-D743-4CB8-A92B-A848895543A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696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189702-0E2B-431B-943A-57ABBCFC436C}" type="datetime2">
              <a:rPr lang="en-US" smtClean="0"/>
              <a:pPr>
                <a:defRPr/>
              </a:pPr>
              <a:t>Thursday, February 17,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402A0D-B606-42A1-81F2-75B1FEAEAC5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96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0C38C57-B6F6-445D-8181-FCFAEF56C004}" type="datetime2">
              <a:rPr lang="en-US" smtClean="0"/>
              <a:pPr>
                <a:defRPr/>
              </a:pPr>
              <a:t>Thursday, February 17, 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157917-D36D-4A13-993C-40BE610A338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710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8" r:id="rId9"/>
    <p:sldLayoutId id="2147484549" r:id="rId10"/>
    <p:sldLayoutId id="214748455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tuml.com/eclips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eaLnBrk="1" hangingPunct="1">
              <a:lnSpc>
                <a:spcPct val="90000"/>
              </a:lnSpc>
            </a:pPr>
            <a:r>
              <a:rPr lang="en-US" sz="2500" dirty="0"/>
              <a:t>Eclipse </a:t>
            </a:r>
            <a:r>
              <a:rPr lang="en-US" sz="2500" dirty="0" err="1"/>
              <a:t>PlantUML</a:t>
            </a:r>
            <a:r>
              <a:rPr lang="en-US" sz="2500" dirty="0"/>
              <a:t> Plugin</a:t>
            </a:r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  <a:p>
            <a:pPr marR="0" eaLnBrk="1" hangingPunct="1">
              <a:lnSpc>
                <a:spcPct val="90000"/>
              </a:lnSpc>
            </a:pPr>
            <a:endParaRPr lang="en-US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590" t="2403" r="-1"/>
          <a:stretch/>
        </p:blipFill>
        <p:spPr>
          <a:xfrm>
            <a:off x="180657" y="3276600"/>
            <a:ext cx="5802205" cy="335129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562600" y="1217142"/>
            <a:ext cx="30315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https://plantuml.com/eclipse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1645"/>
          <a:stretch/>
        </p:blipFill>
        <p:spPr>
          <a:xfrm>
            <a:off x="117323" y="76200"/>
            <a:ext cx="2964437" cy="309556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276600" y="152400"/>
            <a:ext cx="57809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/>
              <a:t>PlantUML</a:t>
            </a:r>
            <a:r>
              <a:rPr lang="en-US" sz="4000" dirty="0"/>
              <a:t> Eclipse Plugin</a:t>
            </a:r>
          </a:p>
        </p:txBody>
      </p:sp>
      <p:sp>
        <p:nvSpPr>
          <p:cNvPr id="12" name="Right Arrow 11"/>
          <p:cNvSpPr/>
          <p:nvPr/>
        </p:nvSpPr>
        <p:spPr>
          <a:xfrm flipH="1">
            <a:off x="1752600" y="2406940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ight Arrow 12"/>
          <p:cNvSpPr/>
          <p:nvPr/>
        </p:nvSpPr>
        <p:spPr>
          <a:xfrm flipH="1">
            <a:off x="1224581" y="4424799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Arrow 13"/>
          <p:cNvSpPr/>
          <p:nvPr/>
        </p:nvSpPr>
        <p:spPr>
          <a:xfrm flipH="1">
            <a:off x="685141" y="73871"/>
            <a:ext cx="1828800" cy="5872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622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26" y="0"/>
            <a:ext cx="8991600" cy="672164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28600" y="2514600"/>
            <a:ext cx="2492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Information</a:t>
            </a:r>
          </a:p>
          <a:p>
            <a:r>
              <a:rPr lang="en-US" sz="3600" dirty="0"/>
              <a:t>Overload!</a:t>
            </a:r>
          </a:p>
        </p:txBody>
      </p:sp>
    </p:spTree>
    <p:extLst>
      <p:ext uri="{BB962C8B-B14F-4D97-AF65-F5344CB8AC3E}">
        <p14:creationId xmlns:p14="http://schemas.microsoft.com/office/powerpoint/2010/main" val="13602444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lantUML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3741" y="1627485"/>
            <a:ext cx="7772400" cy="508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t="21428" r="15080"/>
          <a:stretch/>
        </p:blipFill>
        <p:spPr>
          <a:xfrm>
            <a:off x="-162272" y="203377"/>
            <a:ext cx="2133600" cy="14224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TextBox 2"/>
          <p:cNvSpPr txBox="1"/>
          <p:nvPr/>
        </p:nvSpPr>
        <p:spPr>
          <a:xfrm>
            <a:off x="2269709" y="228600"/>
            <a:ext cx="358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&lt;- Copy UML source and </a:t>
            </a:r>
          </a:p>
          <a:p>
            <a:endParaRPr lang="en-US" sz="2400" dirty="0"/>
          </a:p>
          <a:p>
            <a:r>
              <a:rPr lang="en-US" sz="2400" dirty="0"/>
              <a:t>then remove extra 	</a:t>
            </a:r>
            <a:r>
              <a:rPr lang="en-US" sz="2400"/>
              <a:t>    -&gt;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29174" y="145956"/>
            <a:ext cx="3205032" cy="198120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5319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003"/>
          <a:stretch/>
        </p:blipFill>
        <p:spPr>
          <a:xfrm>
            <a:off x="144379" y="419230"/>
            <a:ext cx="4800600" cy="524236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3316" y="533662"/>
            <a:ext cx="4006516" cy="5013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807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570BCAAD2E4294F9443DCB038A55380" ma:contentTypeVersion="10" ma:contentTypeDescription="Create a new document." ma:contentTypeScope="" ma:versionID="84c2e02ee7a0dfaa743622fbac484332">
  <xsd:schema xmlns:xsd="http://www.w3.org/2001/XMLSchema" xmlns:xs="http://www.w3.org/2001/XMLSchema" xmlns:p="http://schemas.microsoft.com/office/2006/metadata/properties" xmlns:ns2="201674f6-2bdd-4f13-ba1e-424e4aa70473" targetNamespace="http://schemas.microsoft.com/office/2006/metadata/properties" ma:root="true" ma:fieldsID="0b220e6722f2c0d473d2d30e5cad202c" ns2:_="">
    <xsd:import namespace="201674f6-2bdd-4f13-ba1e-424e4aa7047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1674f6-2bdd-4f13-ba1e-424e4aa7047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0CD462D-AEE2-4D23-8068-CEEF7E727F2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3E3E2025-CEA9-40D8-9D09-7FAEC8DF7F7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76D278-1F25-46D9-AA20-4FA17B13793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9461</TotalTime>
  <Words>40</Words>
  <Application>Microsoft Office PowerPoint</Application>
  <PresentationFormat>On-screen Show (4:3)</PresentationFormat>
  <Paragraphs>13</Paragraphs>
  <Slides>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CSSE 220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Hollingsworth, Joseph</cp:lastModifiedBy>
  <cp:revision>945</cp:revision>
  <cp:lastPrinted>2008-10-29T02:15:06Z</cp:lastPrinted>
  <dcterms:created xsi:type="dcterms:W3CDTF">2011-01-13T14:36:30Z</dcterms:created>
  <dcterms:modified xsi:type="dcterms:W3CDTF">2022-02-18T05:56:22Z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0x0101001570BCAAD2E4294F9443DCB038A55380</vt:lpwstr>
  </property>
</Properties>
</file>