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81544" autoAdjust="0"/>
  </p:normalViewPr>
  <p:slideViewPr>
    <p:cSldViewPr>
      <p:cViewPr varScale="1">
        <p:scale>
          <a:sx n="90" d="100"/>
          <a:sy n="90" d="100"/>
        </p:scale>
        <p:origin x="10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</a:t>
            </a:r>
            <a:r>
              <a:rPr lang="en-US"/>
              <a:t>of Hanoi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6CA4-5A8B-1061-C755-B292992B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690951"/>
            <a:ext cx="2676899" cy="15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7438</TotalTime>
  <Words>1048</Words>
  <Application>Microsoft Office PowerPoint</Application>
  <PresentationFormat>On-screen Show (4:3)</PresentationFormat>
  <Paragraphs>146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 New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70</cp:revision>
  <dcterms:created xsi:type="dcterms:W3CDTF">2014-10-07T17:13:01Z</dcterms:created>
  <dcterms:modified xsi:type="dcterms:W3CDTF">2022-11-22T19:40:21Z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