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74" r:id="rId6"/>
  </p:sldMasterIdLst>
  <p:notesMasterIdLst>
    <p:notesMasterId r:id="rId14"/>
  </p:notesMasterIdLst>
  <p:sldIdLst>
    <p:sldId id="256" r:id="rId7"/>
    <p:sldId id="261" r:id="rId8"/>
    <p:sldId id="274" r:id="rId9"/>
    <p:sldId id="275" r:id="rId10"/>
    <p:sldId id="263" r:id="rId11"/>
    <p:sldId id="276" r:id="rId12"/>
    <p:sldId id="273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6A6C2D-3B75-4625-BCE3-AB1572247D59}" v="1" dt="2021-10-27T00:03:53.927"/>
    <p1510:client id="{3CA9E018-0DC1-472C-BF6C-21E8829CD5D1}" v="1" dt="2022-02-03T16:12:51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al, Brady" userId="S::vealbw@rose-hulman.edu::cc9c1aa3-ba57-40ab-9ff7-da23774e28d1" providerId="AD" clId="Web-{1B6A6C2D-3B75-4625-BCE3-AB1572247D59}"/>
    <pc:docChg chg="sldOrd">
      <pc:chgData name="Veal, Brady" userId="S::vealbw@rose-hulman.edu::cc9c1aa3-ba57-40ab-9ff7-da23774e28d1" providerId="AD" clId="Web-{1B6A6C2D-3B75-4625-BCE3-AB1572247D59}" dt="2021-10-27T00:03:53.927" v="0"/>
      <pc:docMkLst>
        <pc:docMk/>
      </pc:docMkLst>
      <pc:sldChg chg="ord">
        <pc:chgData name="Veal, Brady" userId="S::vealbw@rose-hulman.edu::cc9c1aa3-ba57-40ab-9ff7-da23774e28d1" providerId="AD" clId="Web-{1B6A6C2D-3B75-4625-BCE3-AB1572247D59}" dt="2021-10-27T00:03:53.927" v="0"/>
        <pc:sldMkLst>
          <pc:docMk/>
          <pc:sldMk cId="0" sldId="263"/>
        </pc:sldMkLst>
      </pc:sldChg>
    </pc:docChg>
  </pc:docChgLst>
  <pc:docChgLst>
    <pc:chgData name="Hsin, Richard" userId="S::hsinr@rose-hulman.edu::559feb90-5486-44d3-8505-b8deb98abfbf" providerId="AD" clId="Web-{3CA9E018-0DC1-472C-BF6C-21E8829CD5D1}"/>
    <pc:docChg chg="modSld">
      <pc:chgData name="Hsin, Richard" userId="S::hsinr@rose-hulman.edu::559feb90-5486-44d3-8505-b8deb98abfbf" providerId="AD" clId="Web-{3CA9E018-0DC1-472C-BF6C-21E8829CD5D1}" dt="2022-02-03T16:12:51.598" v="0" actId="1076"/>
      <pc:docMkLst>
        <pc:docMk/>
      </pc:docMkLst>
      <pc:sldChg chg="modSp">
        <pc:chgData name="Hsin, Richard" userId="S::hsinr@rose-hulman.edu::559feb90-5486-44d3-8505-b8deb98abfbf" providerId="AD" clId="Web-{3CA9E018-0DC1-472C-BF6C-21E8829CD5D1}" dt="2022-02-03T16:12:51.598" v="0" actId="1076"/>
        <pc:sldMkLst>
          <pc:docMk/>
          <pc:sldMk cId="273765921" sldId="273"/>
        </pc:sldMkLst>
        <pc:spChg chg="mod">
          <ac:chgData name="Hsin, Richard" userId="S::hsinr@rose-hulman.edu::559feb90-5486-44d3-8505-b8deb98abfbf" providerId="AD" clId="Web-{3CA9E018-0DC1-472C-BF6C-21E8829CD5D1}" dt="2022-02-03T16:12:51.598" v="0" actId="1076"/>
          <ac:spMkLst>
            <pc:docMk/>
            <pc:sldMk cId="273765921" sldId="273"/>
            <ac:spMk id="5" creationId="{E9CE83B7-F2D7-4243-BBA8-5ADCF5AAF41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398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66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9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DFBD8E-6A82-7849-93E5-00A204BABBDE}"/>
              </a:ext>
            </a:extLst>
          </p:cNvPr>
          <p:cNvSpPr/>
          <p:nvPr/>
        </p:nvSpPr>
        <p:spPr>
          <a:xfrm>
            <a:off x="304260" y="4985657"/>
            <a:ext cx="8534400" cy="15865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PracticeFilesAndExceptionsTooManyScoresSolution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and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922560" y="2932200"/>
            <a:ext cx="4570920" cy="145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Reading &amp; writing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the unexpected happens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 used for opening files: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b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object represents an actual file/directory on the disk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FileReader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Convenience class for reading character files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34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used for reading an open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text scanner which can parse primitive types and strings using regular expressions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1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that allow a user to pick a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JFileChooser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part of java Swing package. When invoked, it pops up a dialog box which allows the user to choose a file or a directory.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used for writing to an open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formatted representations of objects to a text-output stream including a file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30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40030" y="1302215"/>
            <a:ext cx="3817620" cy="481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Invoking 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close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FileReader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objects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PrintWriter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objects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Scanner objects</a:t>
            </a:r>
          </a:p>
          <a:p>
            <a:pPr marL="1080">
              <a:lnSpc>
                <a:spcPct val="150000"/>
              </a:lnSpc>
              <a:buClr>
                <a:srgbClr val="000000"/>
              </a:buClr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080">
              <a:lnSpc>
                <a:spcPct val="15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0986" y="17164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43C0-77A8-D24A-B547-B9A827CA2F7A}"/>
              </a:ext>
            </a:extLst>
          </p:cNvPr>
          <p:cNvSpPr txBox="1"/>
          <p:nvPr/>
        </p:nvSpPr>
        <p:spPr>
          <a:xfrm>
            <a:off x="4057650" y="1627246"/>
            <a:ext cx="4686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  <a:p>
            <a:endParaRPr lang="en-US"/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(String filename)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File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File(filename);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Scanner s1 = null;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s1 = new Scanner(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(s1.hasNextLine())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String line = s1.nextLine();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// end while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s1.close();  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18F415-C1CD-5D41-B371-9F616AE5E752}"/>
              </a:ext>
            </a:extLst>
          </p:cNvPr>
          <p:cNvSpPr/>
          <p:nvPr/>
        </p:nvSpPr>
        <p:spPr>
          <a:xfrm>
            <a:off x="4160520" y="5177790"/>
            <a:ext cx="187452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A0ACD-AB36-B145-A8D2-4CA99C2BECC1}"/>
              </a:ext>
            </a:extLst>
          </p:cNvPr>
          <p:cNvSpPr txBox="1"/>
          <p:nvPr/>
        </p:nvSpPr>
        <p:spPr>
          <a:xfrm>
            <a:off x="4206240" y="5943600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Invoke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/>
              <a:t> when finished reading/writing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9CE83B7-F2D7-4243-BBA8-5ADCF5AAF410}"/>
              </a:ext>
            </a:extLst>
          </p:cNvPr>
          <p:cNvSpPr/>
          <p:nvPr/>
        </p:nvSpPr>
        <p:spPr>
          <a:xfrm>
            <a:off x="5814580" y="5429798"/>
            <a:ext cx="252079" cy="582930"/>
          </a:xfrm>
          <a:custGeom>
            <a:avLst/>
            <a:gdLst>
              <a:gd name="connsiteX0" fmla="*/ 0 w 252079"/>
              <a:gd name="connsiteY0" fmla="*/ 582930 h 582930"/>
              <a:gd name="connsiteX1" fmla="*/ 251460 w 252079"/>
              <a:gd name="connsiteY1" fmla="*/ 274320 h 582930"/>
              <a:gd name="connsiteX2" fmla="*/ 57150 w 252079"/>
              <a:gd name="connsiteY2" fmla="*/ 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79" h="582930">
                <a:moveTo>
                  <a:pt x="0" y="582930"/>
                </a:moveTo>
                <a:cubicBezTo>
                  <a:pt x="120967" y="477202"/>
                  <a:pt x="241935" y="371475"/>
                  <a:pt x="251460" y="274320"/>
                </a:cubicBezTo>
                <a:cubicBezTo>
                  <a:pt x="260985" y="177165"/>
                  <a:pt x="159067" y="88582"/>
                  <a:pt x="5715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962AFD5-CB3C-4C6F-AD82-3DE59F8D90B6}"/>
</file>

<file path=customXml/itemProps2.xml><?xml version="1.0" encoding="utf-8"?>
<ds:datastoreItem xmlns:ds="http://schemas.openxmlformats.org/officeDocument/2006/customXml" ds:itemID="{C1D10581-B1EB-4E03-9C2C-9AE108FBD2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FC3B7D-B65E-4987-BB53-77038905191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</Words>
  <Application>Microsoft Macintosh PowerPoint</Application>
  <PresentationFormat>On-screen Show (4:3)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5</cp:revision>
  <cp:lastPrinted>2012-01-26T10:38:16Z</cp:lastPrinted>
  <dcterms:created xsi:type="dcterms:W3CDTF">2011-04-27T01:38:22Z</dcterms:created>
  <dcterms:modified xsi:type="dcterms:W3CDTF">2022-10-25T00:34:34Z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