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34" r:id="rId2"/>
    <p:sldId id="435" r:id="rId3"/>
    <p:sldId id="436" r:id="rId4"/>
    <p:sldId id="4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0A2B6-13AF-49FC-B15E-7C72D3DC1C2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38BE1-F444-4C8B-996D-F966CDBF5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112900-B763-408A-B56C-3419B5D6073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7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CF8D-15E8-FD16-FFBF-16EE5896F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0436B-8505-21B2-EE1A-EE4D9163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D093E-D4C4-B18C-6B99-C070AFE7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A6487-2694-48A7-9A16-ABA07ACD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0327B-F0C4-2C75-5B0C-3085BB8D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D0D4-AF02-6F9B-6005-FDD68EDD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38BFF-7C2C-BF19-1753-FCD48745D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A421-27E7-1D3E-3333-57547BBF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932E-6FDC-B3CD-2310-743AD9E7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20034-3C80-D024-64E4-8D367640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0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F3748-8D4C-8450-69C2-93D149634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9267D-9179-1099-B309-70FC758C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5C6B-9994-E33D-484E-AA61F7B6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8FEF-66D0-A0A3-6758-24F40078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F774-BF32-2764-FBD5-BC5DA710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5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C111-C98D-E0E5-FF90-07295833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AD6E-5D0F-C5BE-FF14-0BC2552C4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9C3B-A8D4-A438-2AE8-3A8F7D1B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DC2F0-C53F-3A9A-C4CB-30ABAD43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2C139-AC84-4B5D-A352-32FF4205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43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C096-75FC-D6DD-8E51-EE2FEF99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7940B-C39B-72FC-61ED-27C925D84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3C67-9AAF-AE02-D27B-67674B8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5103-7527-98B7-DCDD-C111DBEA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B11A-ABCA-8AAE-5683-48C7D888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1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694F-A90C-C444-36E2-69C47E37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D2FBA-86CD-B1EE-87C7-C82BEE567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D3078-F49A-33BB-E4F8-2E11E6594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5999-EB37-C8D0-21B1-82E3A61E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86BC3-4CC1-A656-BA04-6DAD9AFB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E21A9-5F23-A872-3DA8-DEE8BC55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C8FD-B097-D1B8-8DB2-EC6470A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16E2E-898B-1392-0D38-BBBCAE19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AC012-82FA-A6C4-BF03-A47E49314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0AEF4-7AE9-A350-ACF8-220C16A8E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B8208-C3A2-0BEB-B5B8-A65E70D92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1E3A9-0597-97AD-B146-A36750CD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C3206-4004-AB1C-9306-0C504892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FFEF-17B6-ECA6-73C9-7A8E540E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3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2537-A8AB-CC54-6704-C5A2051A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7B8E6-21EB-9E50-6215-3E4C72FE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066A-7414-7940-37C6-B76D99D9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0178D-3F02-979F-1A37-05E91850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35CFC-CC3A-C501-7519-543CCC6A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C1F5-5D58-E8A1-916A-BE9AB8C2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C18AC-57D3-3432-BC29-F131647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8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DF82-E44B-0A60-ABE1-A47CE328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194C-6314-4DA2-74F0-CE81EBBB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FB70D-509C-2EC5-407B-565091750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3DFEE-409A-83B6-65B4-DC338A8B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D1393-E026-54EC-4A8B-A8C0E16D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05431-7D5F-E92F-ECCF-1C1C7D65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BCF1-5096-09FB-308F-2851EDEF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CEB35-2198-FFAE-B95D-6156F1120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286801-34E8-408F-8B21-D8CAD43E1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BAF08-98DE-6EAA-498C-8EA1427C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27BC-DF25-44C8-995F-D41C7A94349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4E119-CA6F-D9C1-4280-6151F02B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D0E21-064E-49B7-45AE-1164F932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1E4AA-064A-AE5B-F7ED-BB0A3267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69EED-AF6B-73AE-0B95-3CA6609B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82EE-7B90-86F2-F9FB-B0276E48B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27BC-DF25-44C8-995F-D41C7A94349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6F6C8-DB48-2A1B-B443-4F5C5EE1F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9358F-3F60-EBEA-89BC-587E9ECCC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726B-5F7B-4728-9051-4ECB380BD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9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802AB-74EA-2F1C-87E4-A849E216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Teams (so far)</a:t>
            </a:r>
          </a:p>
        </p:txBody>
      </p:sp>
    </p:spTree>
    <p:extLst>
      <p:ext uri="{BB962C8B-B14F-4D97-AF65-F5344CB8AC3E}">
        <p14:creationId xmlns:p14="http://schemas.microsoft.com/office/powerpoint/2010/main" val="396042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551C51-55DF-3814-0DF1-18D571BA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990600"/>
          </a:xfrm>
        </p:spPr>
        <p:txBody>
          <a:bodyPr/>
          <a:lstStyle/>
          <a:p>
            <a:r>
              <a:rPr lang="en-US" dirty="0"/>
              <a:t>Look for an email (check spam)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5C8391-6D57-BB88-C41F-8F1013C7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24A86-0192-17F4-5FAA-9243D76D1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32038"/>
            <a:ext cx="9181655" cy="315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7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AEB4EF-FD32-0EC9-F4B4-C78679EFA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1" y="0"/>
            <a:ext cx="6249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8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62BBD2-E433-20D1-F948-2F706B2F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58031"/>
            <a:ext cx="9296400" cy="5341938"/>
          </a:xfrm>
        </p:spPr>
        <p:txBody>
          <a:bodyPr/>
          <a:lstStyle/>
          <a:p>
            <a:r>
              <a:rPr lang="en-US" dirty="0"/>
              <a:t>Indicate </a:t>
            </a:r>
            <a:r>
              <a:rPr lang="en-US" b="1" u="sng" dirty="0"/>
              <a:t>3 Things</a:t>
            </a:r>
            <a:r>
              <a:rPr lang="en-US" dirty="0"/>
              <a:t> in this box (screenshot below)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Who you would like TO work with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Who you would NOT like to work with</a:t>
            </a:r>
          </a:p>
          <a:p>
            <a:pPr marL="623887" indent="-514350">
              <a:buFont typeface="+mj-lt"/>
              <a:buAutoNum type="arabicPeriod"/>
            </a:pPr>
            <a:r>
              <a:rPr lang="en-US" dirty="0"/>
              <a:t>Your preference of GARP or Arcade Game</a:t>
            </a:r>
          </a:p>
          <a:p>
            <a:pPr lvl="1"/>
            <a:r>
              <a:rPr lang="en-US" dirty="0"/>
              <a:t>If you did not complete the original survey you will NOT be eligible to do the GARP</a:t>
            </a:r>
          </a:p>
          <a:p>
            <a:pPr lvl="1"/>
            <a:r>
              <a:rPr lang="en-US" dirty="0"/>
              <a:t>This is mostly a sanity check for 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774CC5-5D3A-2AF2-BBA2-059B0BDC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TO: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DA72B4-3B63-2C3D-F0C2-C19CE32E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30" y="3895312"/>
            <a:ext cx="9107171" cy="29626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92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Final Project Teams (so far)</vt:lpstr>
      <vt:lpstr>CATME</vt:lpstr>
      <vt:lpstr>PowerPoint Presentation</vt:lpstr>
      <vt:lpstr>MAKE SURE TO: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Teams (so far)</dc:title>
  <dc:creator>Yoder, Jason</dc:creator>
  <cp:lastModifiedBy>Yoder, Jason</cp:lastModifiedBy>
  <cp:revision>1</cp:revision>
  <dcterms:created xsi:type="dcterms:W3CDTF">2022-11-22T19:58:17Z</dcterms:created>
  <dcterms:modified xsi:type="dcterms:W3CDTF">2022-11-22T19:58:28Z</dcterms:modified>
</cp:coreProperties>
</file>