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0"/>
  </p:notesMasterIdLst>
  <p:handoutMasterIdLst>
    <p:handoutMasterId r:id="rId21"/>
  </p:handoutMasterIdLst>
  <p:sldIdLst>
    <p:sldId id="401" r:id="rId5"/>
    <p:sldId id="388" r:id="rId6"/>
    <p:sldId id="400" r:id="rId7"/>
    <p:sldId id="379" r:id="rId8"/>
    <p:sldId id="378" r:id="rId9"/>
    <p:sldId id="372" r:id="rId10"/>
    <p:sldId id="385" r:id="rId11"/>
    <p:sldId id="389" r:id="rId12"/>
    <p:sldId id="408" r:id="rId13"/>
    <p:sldId id="403" r:id="rId14"/>
    <p:sldId id="404" r:id="rId15"/>
    <p:sldId id="405" r:id="rId16"/>
    <p:sldId id="406" r:id="rId17"/>
    <p:sldId id="407" r:id="rId18"/>
    <p:sldId id="40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50E7-9B1A-4BAD-9979-6F19F27E2343}" v="1" dt="2021-09-30T15:20:51.295"/>
    <p1510:client id="{B95E3F79-D8A5-A74E-8675-F3533CA1A1BD}" v="2" dt="2020-09-25T04:15:02.368"/>
    <p1510:client id="{D4BB7AF9-EA86-E8EB-B7FF-F71ECB8F38EE}" v="1" dt="2022-01-26T14:32:4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9" d="100"/>
          <a:sy n="79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1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5241924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139C-4750-F069-DC8B-28597CBFD9C6}"/>
              </a:ext>
            </a:extLst>
          </p:cNvPr>
          <p:cNvSpPr txBox="1"/>
          <p:nvPr/>
        </p:nvSpPr>
        <p:spPr>
          <a:xfrm>
            <a:off x="5647764" y="169108"/>
            <a:ext cx="3947273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next 4 class days:</a:t>
            </a:r>
          </a:p>
          <a:p>
            <a:pPr lvl="1"/>
            <a:r>
              <a:rPr lang="en-US"/>
              <a:t>A new way to think: </a:t>
            </a:r>
            <a:r>
              <a:rPr lang="en-US" b="1"/>
              <a:t>Recursion</a:t>
            </a:r>
          </a:p>
          <a:p>
            <a:pPr lvl="1"/>
            <a:r>
              <a:rPr lang="en-US"/>
              <a:t>A new way to break up and re-use code: </a:t>
            </a:r>
            <a:r>
              <a:rPr lang="en-US" b="1"/>
              <a:t>Interfaces</a:t>
            </a:r>
          </a:p>
          <a:p>
            <a:pPr lvl="2"/>
            <a:r>
              <a:rPr lang="en-US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solution technique where the same computation </a:t>
            </a:r>
            <a:r>
              <a:rPr lang="en-US" b="1"/>
              <a:t>occurs repeatedly </a:t>
            </a:r>
            <a:br>
              <a:rPr lang="en-US"/>
            </a:br>
            <a:r>
              <a:rPr lang="en-US"/>
              <a:t>as the problem is solved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err="1"/>
              <a:t>Sierpinski</a:t>
            </a:r>
            <a:r>
              <a:rPr lang="en-US"/>
              <a:t> Triangle:</a:t>
            </a:r>
            <a:br>
              <a:rPr lang="en-US"/>
            </a:br>
            <a:r>
              <a:rPr lang="en-US" sz="2100">
                <a:hlinkClick r:id="rId3"/>
              </a:rPr>
              <a:t>https://en.wikipedia.org/wiki/Sierpinski_triangle</a:t>
            </a:r>
            <a:r>
              <a:rPr lang="en-US" sz="2100"/>
              <a:t> </a:t>
            </a:r>
          </a:p>
          <a:p>
            <a:pPr lvl="1"/>
            <a:r>
              <a:rPr lang="en-US"/>
              <a:t>Towers of Hanoi: </a:t>
            </a:r>
            <a:r>
              <a:rPr lang="en-US" sz="2000">
                <a:hlinkClick r:id="rId4"/>
              </a:rPr>
              <a:t>http://www.mathsisfun.com/games/towerofhanoi.html</a:t>
            </a:r>
            <a:r>
              <a:rPr lang="en-US" sz="2000"/>
              <a:t> </a:t>
            </a:r>
            <a:br>
              <a:rPr lang="en-US" sz="2000"/>
            </a:br>
            <a:r>
              <a:rPr lang="en-US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1350</Words>
  <Application>Microsoft Office PowerPoint</Application>
  <PresentationFormat>On-screen Show (4:3)</PresentationFormat>
  <Paragraphs>226</Paragraphs>
  <Slides>15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8</cp:revision>
  <cp:lastPrinted>2015-10-01T22:49:38Z</cp:lastPrinted>
  <dcterms:created xsi:type="dcterms:W3CDTF">2011-03-30T18:18:34Z</dcterms:created>
  <dcterms:modified xsi:type="dcterms:W3CDTF">2022-11-22T19:31:52Z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