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31" r:id="rId4"/>
  </p:sldMasterIdLst>
  <p:notesMasterIdLst>
    <p:notesMasterId r:id="rId12"/>
  </p:notesMasterIdLst>
  <p:handoutMasterIdLst>
    <p:handoutMasterId r:id="rId13"/>
  </p:handoutMasterIdLst>
  <p:sldIdLst>
    <p:sldId id="409" r:id="rId5"/>
    <p:sldId id="408" r:id="rId6"/>
    <p:sldId id="403" r:id="rId7"/>
    <p:sldId id="404" r:id="rId8"/>
    <p:sldId id="405" r:id="rId9"/>
    <p:sldId id="406" r:id="rId10"/>
    <p:sldId id="407" r:id="rId1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E"/>
    <a:srgbClr val="DA1F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t" anchorCtr="0" compatLnSpc="1">
            <a:prstTxWarp prst="textNoShape">
              <a:avLst/>
            </a:prstTxWarp>
          </a:bodyPr>
          <a:lstStyle>
            <a:lvl1pPr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7" y="0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t" anchorCtr="0" compatLnSpc="1">
            <a:prstTxWarp prst="textNoShape">
              <a:avLst/>
            </a:prstTxWarp>
          </a:bodyPr>
          <a:lstStyle>
            <a:lvl1pPr algn="r"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C4196161-4F84-4A9B-B21A-FB96CD0A7D3E}" type="datetimeFigureOut">
              <a:rPr lang="en-US"/>
              <a:pPr>
                <a:defRPr/>
              </a:pPr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b" anchorCtr="0" compatLnSpc="1">
            <a:prstTxWarp prst="textNoShape">
              <a:avLst/>
            </a:prstTxWarp>
          </a:bodyPr>
          <a:lstStyle>
            <a:lvl1pPr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7" y="8829122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b" anchorCtr="0" compatLnSpc="1">
            <a:prstTxWarp prst="textNoShape">
              <a:avLst/>
            </a:prstTxWarp>
          </a:bodyPr>
          <a:lstStyle>
            <a:lvl1pPr algn="r"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69B0297E-687E-4F41-8F57-2564CCE0C0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82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t" anchorCtr="0" compatLnSpc="1">
            <a:prstTxWarp prst="textNoShape">
              <a:avLst/>
            </a:prstTxWarp>
          </a:bodyPr>
          <a:lstStyle>
            <a:lvl1pPr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4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t" anchorCtr="0" compatLnSpc="1">
            <a:prstTxWarp prst="textNoShape">
              <a:avLst/>
            </a:prstTxWarp>
          </a:bodyPr>
          <a:lstStyle>
            <a:lvl1pPr algn="r"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6093AF9F-41A9-4814-A773-3B5872C25489}" type="datetimeFigureOut">
              <a:rPr lang="en-US"/>
              <a:pPr>
                <a:defRPr/>
              </a:pPr>
              <a:t>11/22/2022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700088"/>
            <a:ext cx="4645025" cy="3484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548" tIns="45274" rIns="90548" bIns="45274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099"/>
            <a:ext cx="5607711" cy="4183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b" anchorCtr="0" compatLnSpc="1">
            <a:prstTxWarp prst="textNoShape">
              <a:avLst/>
            </a:prstTxWarp>
          </a:bodyPr>
          <a:lstStyle>
            <a:lvl1pPr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4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b" anchorCtr="0" compatLnSpc="1">
            <a:prstTxWarp prst="textNoShape">
              <a:avLst/>
            </a:prstTxWarp>
          </a:bodyPr>
          <a:lstStyle>
            <a:lvl1pPr algn="r"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78B0F458-182C-45E0-AF1D-4A0C5BC1CA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507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AC47EB-3C80-4EA7-873E-BF0D375910F9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D4C336-C881-4056-AD38-E7955892F9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97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3389E1-4AC8-4A17-A767-31E32DFCEC59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905B91-E00F-4D5D-AE3E-CBDFA2CA23E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7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CB25A6-1DAF-47D0-91C0-38C2D3098E15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2FB39-5B65-4A02-BD3E-6CC25D013A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4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36D7E2-B812-4093-8BB3-A62FCC51CD14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59EBF-6DF4-4E2D-9699-AEA60D4F33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91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8DB0DF-00C0-43B9-8F86-34033D139104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92531-5FC0-4D3D-86ED-07F805B0E1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0D7A26-1E6B-4B27-ACA4-C544523C9A6C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8BAB09-5730-4337-8713-2B67165EF6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4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65A28E-DF50-44CB-B144-E3380A3366DF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6A0986-DF58-4027-9CA2-9F8F8A43D5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3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BBDFE7-DC9A-4D0E-85D7-E409C9205977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92BE8C-FD3E-400F-9091-D9735CD627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06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089647-544F-4A85-93B6-5CD15F007B5A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BB4DAD-09C1-43D6-B38D-E7ADFD77E3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1C52BF-E865-4153-AC03-399AEC641B2C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3133C5-AE10-4121-B6CC-8C8A870513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12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8FE097-ADB0-4ED8-BD72-A0842D8607F8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2E8B6-D8A9-43FC-84A9-F5F5AEC0A7A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2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E4A5D8A-176D-4C02-A1A0-FB09B433130F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7775AA3-E56F-4082-BD36-EF335EF51B2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3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2" r:id="rId1"/>
    <p:sldLayoutId id="2147484433" r:id="rId2"/>
    <p:sldLayoutId id="2147484434" r:id="rId3"/>
    <p:sldLayoutId id="2147484435" r:id="rId4"/>
    <p:sldLayoutId id="2147484436" r:id="rId5"/>
    <p:sldLayoutId id="2147484437" r:id="rId6"/>
    <p:sldLayoutId id="2147484438" r:id="rId7"/>
    <p:sldLayoutId id="2147484439" r:id="rId8"/>
    <p:sldLayoutId id="2147484440" r:id="rId9"/>
    <p:sldLayoutId id="2147484441" r:id="rId10"/>
    <p:sldLayoutId id="214748444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F0131-7000-4B53-CE01-25B0228B1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Idea if Time Allows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16C87-16A8-43CB-03BE-E73D5EEEF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in pairs with someone else who completed five problems</a:t>
            </a:r>
          </a:p>
          <a:p>
            <a:r>
              <a:rPr lang="en-US" dirty="0"/>
              <a:t>Pick one problem other than these listed and solve it</a:t>
            </a:r>
          </a:p>
          <a:p>
            <a:r>
              <a:rPr lang="en-US" dirty="0"/>
              <a:t>Write a JUnit test to thoroughly test it</a:t>
            </a:r>
          </a:p>
          <a:p>
            <a:r>
              <a:rPr lang="en-US" dirty="0"/>
              <a:t>We can build a collection of practice problems complete with tests!</a:t>
            </a:r>
          </a:p>
        </p:txBody>
      </p:sp>
    </p:spTree>
    <p:extLst>
      <p:ext uri="{BB962C8B-B14F-4D97-AF65-F5344CB8AC3E}">
        <p14:creationId xmlns:p14="http://schemas.microsoft.com/office/powerpoint/2010/main" val="1027380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37CE5-564D-865C-64C2-E3000DB49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F3CF6-EF17-6536-E2F4-A1B9324C5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</a:rPr>
              <a:t>LOOKING AT THESE BEFORE ATTEMPTING THEM WILL NOT BE LIKELY TO HELP YOU</a:t>
            </a:r>
          </a:p>
          <a:p>
            <a:r>
              <a:rPr lang="en-US" dirty="0"/>
              <a:t>It is OK to look if you have completed them</a:t>
            </a:r>
          </a:p>
          <a:p>
            <a:r>
              <a:rPr lang="en-US" dirty="0"/>
              <a:t>It is OK to look at only one if you have spent a significant time (10+ minutes) and feel stuck</a:t>
            </a:r>
          </a:p>
        </p:txBody>
      </p:sp>
    </p:spTree>
    <p:extLst>
      <p:ext uri="{BB962C8B-B14F-4D97-AF65-F5344CB8AC3E}">
        <p14:creationId xmlns:p14="http://schemas.microsoft.com/office/powerpoint/2010/main" val="3934717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43D87-872F-42F5-B2F1-D75E769B7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bunnyEars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6D74BE-A868-E630-5592-C8B4B8637905}"/>
              </a:ext>
            </a:extLst>
          </p:cNvPr>
          <p:cNvSpPr txBox="1"/>
          <p:nvPr/>
        </p:nvSpPr>
        <p:spPr>
          <a:xfrm>
            <a:off x="381000" y="2274838"/>
            <a:ext cx="7772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public int </a:t>
            </a:r>
            <a:r>
              <a:rPr lang="en-US" sz="3200" dirty="0" err="1"/>
              <a:t>bunnyEars</a:t>
            </a:r>
            <a:r>
              <a:rPr lang="en-US" sz="3200" dirty="0"/>
              <a:t>(int bunnies) {</a:t>
            </a:r>
          </a:p>
          <a:p>
            <a:r>
              <a:rPr lang="en-US" sz="3200" dirty="0"/>
              <a:t>  if (bunnies == 0) {</a:t>
            </a:r>
          </a:p>
          <a:p>
            <a:r>
              <a:rPr lang="en-US" sz="3200" dirty="0"/>
              <a:t>    return 0;</a:t>
            </a:r>
          </a:p>
          <a:p>
            <a:r>
              <a:rPr lang="en-US" sz="3200" dirty="0"/>
              <a:t>  }</a:t>
            </a:r>
          </a:p>
          <a:p>
            <a:r>
              <a:rPr lang="en-US" sz="3200" dirty="0"/>
              <a:t>  return 2 + </a:t>
            </a:r>
            <a:r>
              <a:rPr lang="en-US" sz="3200" dirty="0" err="1"/>
              <a:t>bunnyEars</a:t>
            </a:r>
            <a:r>
              <a:rPr lang="en-US" sz="3200" dirty="0"/>
              <a:t>(bunnies-1);</a:t>
            </a:r>
          </a:p>
          <a:p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6599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6ABEE-5571-3224-B213-549F079EC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bunnyEars2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4304E0-EE07-8653-E255-92DB9F308450}"/>
              </a:ext>
            </a:extLst>
          </p:cNvPr>
          <p:cNvSpPr txBox="1"/>
          <p:nvPr/>
        </p:nvSpPr>
        <p:spPr>
          <a:xfrm>
            <a:off x="457200" y="1859340"/>
            <a:ext cx="8229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public int bunnyEars2(int bunnies) {</a:t>
            </a:r>
          </a:p>
          <a:p>
            <a:r>
              <a:rPr lang="en-US" sz="3200" dirty="0"/>
              <a:t>  if (bunnies==0) {</a:t>
            </a:r>
          </a:p>
          <a:p>
            <a:r>
              <a:rPr lang="en-US" sz="3200" dirty="0"/>
              <a:t>    return 0;</a:t>
            </a:r>
          </a:p>
          <a:p>
            <a:r>
              <a:rPr lang="en-US" sz="3200" dirty="0"/>
              <a:t>  }</a:t>
            </a:r>
          </a:p>
          <a:p>
            <a:r>
              <a:rPr lang="en-US" sz="3200" dirty="0"/>
              <a:t>  if (bunnies%2==0){</a:t>
            </a:r>
          </a:p>
          <a:p>
            <a:r>
              <a:rPr lang="en-US" sz="3200" dirty="0"/>
              <a:t>    return 3 + bunnyEars2(bunnies-1);</a:t>
            </a:r>
          </a:p>
          <a:p>
            <a:r>
              <a:rPr lang="en-US" sz="3200" dirty="0"/>
              <a:t>  }</a:t>
            </a:r>
          </a:p>
          <a:p>
            <a:r>
              <a:rPr lang="en-US" sz="3200" dirty="0"/>
              <a:t>  return 2 + bunnyEars2(bunnies-1);</a:t>
            </a:r>
          </a:p>
          <a:p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8280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9C5B3-78B1-C001-B52A-0B0B8645F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B83B16-A927-E42E-0777-63EC1525014C}"/>
              </a:ext>
            </a:extLst>
          </p:cNvPr>
          <p:cNvSpPr txBox="1"/>
          <p:nvPr/>
        </p:nvSpPr>
        <p:spPr>
          <a:xfrm>
            <a:off x="685800" y="1859340"/>
            <a:ext cx="7620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public int count7(int n) {</a:t>
            </a:r>
          </a:p>
          <a:p>
            <a:r>
              <a:rPr lang="en-US" sz="3200" dirty="0"/>
              <a:t>  if (n==0) {</a:t>
            </a:r>
          </a:p>
          <a:p>
            <a:r>
              <a:rPr lang="en-US" sz="3200" dirty="0"/>
              <a:t>    return 0;</a:t>
            </a:r>
          </a:p>
          <a:p>
            <a:r>
              <a:rPr lang="en-US" sz="3200" dirty="0"/>
              <a:t>  }</a:t>
            </a:r>
          </a:p>
          <a:p>
            <a:r>
              <a:rPr lang="en-US" sz="3200" dirty="0"/>
              <a:t>  if (n%10 == 7) {</a:t>
            </a:r>
          </a:p>
          <a:p>
            <a:r>
              <a:rPr lang="en-US" sz="3200" dirty="0"/>
              <a:t>    return 1 + count7(n/10);</a:t>
            </a:r>
          </a:p>
          <a:p>
            <a:r>
              <a:rPr lang="en-US" sz="3200" dirty="0"/>
              <a:t>  }</a:t>
            </a:r>
          </a:p>
          <a:p>
            <a:r>
              <a:rPr lang="en-US" sz="3200" dirty="0"/>
              <a:t>  return count7(n/10);</a:t>
            </a:r>
          </a:p>
          <a:p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4342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45C04-70D1-EBE0-4E01-F2C1FF961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83CDF8-6B97-99EC-E628-09A84759DA8C}"/>
              </a:ext>
            </a:extLst>
          </p:cNvPr>
          <p:cNvSpPr txBox="1"/>
          <p:nvPr/>
        </p:nvSpPr>
        <p:spPr>
          <a:xfrm>
            <a:off x="838200" y="1752600"/>
            <a:ext cx="7467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public int </a:t>
            </a:r>
            <a:r>
              <a:rPr lang="en-US" sz="3200" dirty="0" err="1"/>
              <a:t>fibonacci</a:t>
            </a:r>
            <a:r>
              <a:rPr lang="en-US" sz="3200" dirty="0"/>
              <a:t>(int n) {</a:t>
            </a:r>
          </a:p>
          <a:p>
            <a:r>
              <a:rPr lang="en-US" sz="3200" dirty="0"/>
              <a:t>  if (n==0) {</a:t>
            </a:r>
          </a:p>
          <a:p>
            <a:r>
              <a:rPr lang="en-US" sz="3200" dirty="0"/>
              <a:t>    return 0;</a:t>
            </a:r>
          </a:p>
          <a:p>
            <a:r>
              <a:rPr lang="en-US" sz="3200" dirty="0"/>
              <a:t>  }</a:t>
            </a:r>
          </a:p>
          <a:p>
            <a:r>
              <a:rPr lang="en-US" sz="3200" dirty="0"/>
              <a:t>  if (n==1 || n==2) {</a:t>
            </a:r>
          </a:p>
          <a:p>
            <a:r>
              <a:rPr lang="en-US" sz="3200" dirty="0"/>
              <a:t>    return 1;</a:t>
            </a:r>
          </a:p>
          <a:p>
            <a:r>
              <a:rPr lang="en-US" sz="3200" dirty="0"/>
              <a:t>  }</a:t>
            </a:r>
          </a:p>
          <a:p>
            <a:r>
              <a:rPr lang="en-US" sz="3200" dirty="0"/>
              <a:t>  return </a:t>
            </a:r>
            <a:r>
              <a:rPr lang="en-US" sz="3200" dirty="0" err="1"/>
              <a:t>fibonacci</a:t>
            </a:r>
            <a:r>
              <a:rPr lang="en-US" sz="3200" dirty="0"/>
              <a:t>(n-1) + </a:t>
            </a:r>
            <a:r>
              <a:rPr lang="en-US" sz="3200" dirty="0" err="1"/>
              <a:t>fibonacci</a:t>
            </a:r>
            <a:r>
              <a:rPr lang="en-US" sz="3200" dirty="0"/>
              <a:t>(n-2);</a:t>
            </a:r>
          </a:p>
          <a:p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8643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6DC25-DB18-ECA1-0B53-811EA3E9F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noX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4C630A-8695-4552-1C08-DDD0145B23B5}"/>
              </a:ext>
            </a:extLst>
          </p:cNvPr>
          <p:cNvSpPr txBox="1"/>
          <p:nvPr/>
        </p:nvSpPr>
        <p:spPr>
          <a:xfrm>
            <a:off x="792480" y="1566604"/>
            <a:ext cx="73914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public String </a:t>
            </a:r>
            <a:r>
              <a:rPr lang="en-US" sz="3200" dirty="0" err="1"/>
              <a:t>noX</a:t>
            </a:r>
            <a:r>
              <a:rPr lang="en-US" sz="3200" dirty="0"/>
              <a:t>(String str) {</a:t>
            </a:r>
          </a:p>
          <a:p>
            <a:r>
              <a:rPr lang="en-US" sz="3200" dirty="0"/>
              <a:t>  if (</a:t>
            </a:r>
            <a:r>
              <a:rPr lang="en-US" sz="3200" dirty="0" err="1"/>
              <a:t>str.length</a:t>
            </a:r>
            <a:r>
              <a:rPr lang="en-US" sz="3200" dirty="0"/>
              <a:t>() == 0) {</a:t>
            </a:r>
          </a:p>
          <a:p>
            <a:r>
              <a:rPr lang="en-US" sz="3200" dirty="0"/>
              <a:t>    return "";</a:t>
            </a:r>
          </a:p>
          <a:p>
            <a:r>
              <a:rPr lang="en-US" sz="3200" dirty="0"/>
              <a:t>  }</a:t>
            </a:r>
          </a:p>
          <a:p>
            <a:r>
              <a:rPr lang="en-US" sz="3200" dirty="0"/>
              <a:t>  char c = </a:t>
            </a:r>
            <a:r>
              <a:rPr lang="en-US" sz="3200" dirty="0" err="1"/>
              <a:t>str.charAt</a:t>
            </a:r>
            <a:r>
              <a:rPr lang="en-US" sz="3200" dirty="0"/>
              <a:t>(0);</a:t>
            </a:r>
          </a:p>
          <a:p>
            <a:r>
              <a:rPr lang="en-US" sz="3200" dirty="0"/>
              <a:t>  if (c=='x') {</a:t>
            </a:r>
          </a:p>
          <a:p>
            <a:r>
              <a:rPr lang="en-US" sz="3200" dirty="0"/>
              <a:t>    return </a:t>
            </a:r>
            <a:r>
              <a:rPr lang="en-US" sz="3200" dirty="0" err="1"/>
              <a:t>noX</a:t>
            </a:r>
            <a:r>
              <a:rPr lang="en-US" sz="3200" dirty="0"/>
              <a:t>(</a:t>
            </a:r>
            <a:r>
              <a:rPr lang="en-US" sz="3200" dirty="0" err="1"/>
              <a:t>str.substring</a:t>
            </a:r>
            <a:r>
              <a:rPr lang="en-US" sz="3200" dirty="0"/>
              <a:t>(1));</a:t>
            </a:r>
          </a:p>
          <a:p>
            <a:r>
              <a:rPr lang="en-US" sz="3200" dirty="0"/>
              <a:t>  }</a:t>
            </a:r>
          </a:p>
          <a:p>
            <a:r>
              <a:rPr lang="en-US" sz="3200" dirty="0"/>
              <a:t>  return c + </a:t>
            </a:r>
            <a:r>
              <a:rPr lang="en-US" sz="3200" dirty="0" err="1"/>
              <a:t>noX</a:t>
            </a:r>
            <a:r>
              <a:rPr lang="en-US" sz="3200" dirty="0"/>
              <a:t>(</a:t>
            </a:r>
            <a:r>
              <a:rPr lang="en-US" sz="3200" dirty="0" err="1"/>
              <a:t>str.substring</a:t>
            </a:r>
            <a:r>
              <a:rPr lang="en-US" sz="3200" dirty="0"/>
              <a:t>(1));</a:t>
            </a:r>
          </a:p>
          <a:p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3351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70BCAAD2E4294F9443DCB038A55380" ma:contentTypeVersion="8" ma:contentTypeDescription="Create a new document." ma:contentTypeScope="" ma:versionID="9523c79d6bab9e2ad858b5223ec5ed94">
  <xsd:schema xmlns:xsd="http://www.w3.org/2001/XMLSchema" xmlns:xs="http://www.w3.org/2001/XMLSchema" xmlns:p="http://schemas.microsoft.com/office/2006/metadata/properties" xmlns:ns2="201674f6-2bdd-4f13-ba1e-424e4aa70473" targetNamespace="http://schemas.microsoft.com/office/2006/metadata/properties" ma:root="true" ma:fieldsID="587afc94f70b507ec5be5f4d78229b0b" ns2:_="">
    <xsd:import namespace="201674f6-2bdd-4f13-ba1e-424e4aa704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674f6-2bdd-4f13-ba1e-424e4aa70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A2D136-A07E-491F-8A29-C33D59830E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33B0F3-2535-4F7A-A1E2-AD3F3246865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751AB62-1EC3-4D5A-8827-F4B85E824C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1674f6-2bdd-4f13-ba1e-424e4aa704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351</Words>
  <Application>Microsoft Office PowerPoint</Application>
  <PresentationFormat>On-screen Show (4:3)</PresentationFormat>
  <Paragraphs>57</Paragraphs>
  <Slides>7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Fun Idea if Time Allows</vt:lpstr>
      <vt:lpstr>Solutions</vt:lpstr>
      <vt:lpstr>bunnyEars</vt:lpstr>
      <vt:lpstr>bunnyEars2</vt:lpstr>
      <vt:lpstr>Count 7</vt:lpstr>
      <vt:lpstr>Fibonacci</vt:lpstr>
      <vt:lpstr>noX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Matt Boutell</dc:creator>
  <cp:lastModifiedBy>Yoder, Jason</cp:lastModifiedBy>
  <cp:revision>10</cp:revision>
  <cp:lastPrinted>2015-10-01T22:49:38Z</cp:lastPrinted>
  <dcterms:created xsi:type="dcterms:W3CDTF">2011-03-30T18:18:34Z</dcterms:created>
  <dcterms:modified xsi:type="dcterms:W3CDTF">2022-11-22T19:32:31Z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0x0101001570BCAAD2E4294F9443DCB038A55380</vt:lpwstr>
  </property>
</Properties>
</file>