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notesSlides/notesSlide3.xml" ContentType="application/vnd.openxmlformats-officedocument.presentationml.notesSlide+xml"/>
  <Override PartName="/ppt/ink/ink49.xml" ContentType="application/inkml+xml"/>
  <Override PartName="/ppt/ink/ink50.xml" ContentType="application/inkml+xml"/>
  <Override PartName="/ppt/notesSlides/notesSlide4.xml" ContentType="application/vnd.openxmlformats-officedocument.presentationml.notesSlide+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notesSlides/notesSlide9.xml" ContentType="application/vnd.openxmlformats-officedocument.presentationml.notesSlide+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52"/>
  </p:notesMasterIdLst>
  <p:handoutMasterIdLst>
    <p:handoutMasterId r:id="rId53"/>
  </p:handoutMasterIdLst>
  <p:sldIdLst>
    <p:sldId id="301" r:id="rId5"/>
    <p:sldId id="340" r:id="rId6"/>
    <p:sldId id="313" r:id="rId7"/>
    <p:sldId id="361" r:id="rId8"/>
    <p:sldId id="316" r:id="rId9"/>
    <p:sldId id="314" r:id="rId10"/>
    <p:sldId id="330" r:id="rId11"/>
    <p:sldId id="367" r:id="rId12"/>
    <p:sldId id="372" r:id="rId13"/>
    <p:sldId id="386" r:id="rId14"/>
    <p:sldId id="387" r:id="rId15"/>
    <p:sldId id="390" r:id="rId16"/>
    <p:sldId id="401" r:id="rId17"/>
    <p:sldId id="402" r:id="rId18"/>
    <p:sldId id="403" r:id="rId19"/>
    <p:sldId id="389" r:id="rId20"/>
    <p:sldId id="400" r:id="rId21"/>
    <p:sldId id="404" r:id="rId22"/>
    <p:sldId id="321" r:id="rId23"/>
    <p:sldId id="405" r:id="rId24"/>
    <p:sldId id="368" r:id="rId25"/>
    <p:sldId id="371" r:id="rId26"/>
    <p:sldId id="392" r:id="rId27"/>
    <p:sldId id="393" r:id="rId28"/>
    <p:sldId id="394" r:id="rId29"/>
    <p:sldId id="395" r:id="rId30"/>
    <p:sldId id="396" r:id="rId31"/>
    <p:sldId id="397" r:id="rId32"/>
    <p:sldId id="370" r:id="rId33"/>
    <p:sldId id="369" r:id="rId34"/>
    <p:sldId id="353" r:id="rId35"/>
    <p:sldId id="342" r:id="rId36"/>
    <p:sldId id="343" r:id="rId37"/>
    <p:sldId id="344" r:id="rId38"/>
    <p:sldId id="355" r:id="rId39"/>
    <p:sldId id="345" r:id="rId40"/>
    <p:sldId id="350" r:id="rId41"/>
    <p:sldId id="335" r:id="rId42"/>
    <p:sldId id="398" r:id="rId43"/>
    <p:sldId id="399" r:id="rId44"/>
    <p:sldId id="373" r:id="rId45"/>
    <p:sldId id="323" r:id="rId46"/>
    <p:sldId id="327" r:id="rId47"/>
    <p:sldId id="324" r:id="rId48"/>
    <p:sldId id="328" r:id="rId49"/>
    <p:sldId id="325" r:id="rId50"/>
    <p:sldId id="326"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3" clrIdx="0"/>
  <p:cmAuthor id="2" name="Yoder, Jason" initials="YJ" lastIdx="0" clrIdx="1">
    <p:extLst>
      <p:ext uri="{19B8F6BF-5375-455C-9EA6-DF929625EA0E}">
        <p15:presenceInfo xmlns:p15="http://schemas.microsoft.com/office/powerpoint/2012/main" userId="S-1-5-21-1965730717-1486086910-2027319071-745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83AC37-0855-4365-A52E-05EAB6640D34}" v="3" dt="2022-09-13T19:00:51.009"/>
    <p1510:client id="{4D5F310C-1270-CB4D-9702-9C3D6797B123}" v="7" dt="2022-03-17T13:08:27.3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160"/>
    <p:restoredTop sz="94694"/>
  </p:normalViewPr>
  <p:slideViewPr>
    <p:cSldViewPr snapToGrid="0">
      <p:cViewPr varScale="1">
        <p:scale>
          <a:sx n="108" d="100"/>
          <a:sy n="108" d="100"/>
        </p:scale>
        <p:origin x="234"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sin, Neha" userId="S::bhasinn@rose-hulman.edu::cf3e0d1b-ed36-488c-870a-dd7e43f839d7" providerId="AD" clId="Web-{9FB20BF8-7BF4-4D9F-8128-C3D0F4AFDE1B}"/>
    <pc:docChg chg="addSld delSld">
      <pc:chgData name="Bhasin, Neha" userId="S::bhasinn@rose-hulman.edu::cf3e0d1b-ed36-488c-870a-dd7e43f839d7" providerId="AD" clId="Web-{9FB20BF8-7BF4-4D9F-8128-C3D0F4AFDE1B}" dt="2021-11-09T23:59:09.653" v="1"/>
      <pc:docMkLst>
        <pc:docMk/>
      </pc:docMkLst>
      <pc:sldChg chg="add del">
        <pc:chgData name="Bhasin, Neha" userId="S::bhasinn@rose-hulman.edu::cf3e0d1b-ed36-488c-870a-dd7e43f839d7" providerId="AD" clId="Web-{9FB20BF8-7BF4-4D9F-8128-C3D0F4AFDE1B}" dt="2021-11-09T23:59:09.653" v="1"/>
        <pc:sldMkLst>
          <pc:docMk/>
          <pc:sldMk cId="704788062" sldId="348"/>
        </pc:sldMkLst>
      </pc:sldChg>
    </pc:docChg>
  </pc:docChgLst>
  <pc:docChgLst>
    <pc:chgData name="Joens, Ben" userId="S::joensbj@rose-hulman.edu::a2000e40-b1fb-4b30-a904-6f3ceb95a992" providerId="AD" clId="Web-{0BCFDE84-DE4A-403A-86B4-4919EE99BE22}"/>
    <pc:docChg chg="modSld">
      <pc:chgData name="Joens, Ben" userId="S::joensbj@rose-hulman.edu::a2000e40-b1fb-4b30-a904-6f3ceb95a992" providerId="AD" clId="Web-{0BCFDE84-DE4A-403A-86B4-4919EE99BE22}" dt="2021-09-14T15:04:24.582" v="1"/>
      <pc:docMkLst>
        <pc:docMk/>
      </pc:docMkLst>
      <pc:sldChg chg="addSp delSp">
        <pc:chgData name="Joens, Ben" userId="S::joensbj@rose-hulman.edu::a2000e40-b1fb-4b30-a904-6f3ceb95a992" providerId="AD" clId="Web-{0BCFDE84-DE4A-403A-86B4-4919EE99BE22}" dt="2021-09-14T15:04:24.582" v="1"/>
        <pc:sldMkLst>
          <pc:docMk/>
          <pc:sldMk cId="3813012996" sldId="313"/>
        </pc:sldMkLst>
        <pc:spChg chg="add del">
          <ac:chgData name="Joens, Ben" userId="S::joensbj@rose-hulman.edu::a2000e40-b1fb-4b30-a904-6f3ceb95a992" providerId="AD" clId="Web-{0BCFDE84-DE4A-403A-86B4-4919EE99BE22}" dt="2021-09-14T15:04:24.582" v="1"/>
          <ac:spMkLst>
            <pc:docMk/>
            <pc:sldMk cId="3813012996" sldId="313"/>
            <ac:spMk id="5" creationId="{C22B2032-F10E-404A-87B0-DF24154F4DE0}"/>
          </ac:spMkLst>
        </pc:spChg>
      </pc:sldChg>
    </pc:docChg>
  </pc:docChgLst>
  <pc:docChgLst>
    <pc:chgData clId="Web-{8859679B-F931-49CB-AB59-10944C4A36FA}"/>
    <pc:docChg chg="sldOrd">
      <pc:chgData name="" userId="" providerId="" clId="Web-{8859679B-F931-49CB-AB59-10944C4A36FA}" dt="2021-09-14T13:10:04.819" v="0"/>
      <pc:docMkLst>
        <pc:docMk/>
      </pc:docMkLst>
      <pc:sldChg chg="ord">
        <pc:chgData name="" userId="" providerId="" clId="Web-{8859679B-F931-49CB-AB59-10944C4A36FA}" dt="2021-09-14T13:10:04.819" v="0"/>
        <pc:sldMkLst>
          <pc:docMk/>
          <pc:sldMk cId="3813012996" sldId="313"/>
        </pc:sldMkLst>
      </pc:sldChg>
    </pc:docChg>
  </pc:docChgLst>
  <pc:docChgLst>
    <pc:chgData name="Akamah, Sakia" userId="S::akamahwa@rose-hulman.edu::9920fb96-cb1c-46ba-81b8-25acf7340b66" providerId="AD" clId="Web-{8859679B-F931-49CB-AB59-10944C4A36FA}"/>
    <pc:docChg chg="sldOrd">
      <pc:chgData name="Akamah, Sakia" userId="S::akamahwa@rose-hulman.edu::9920fb96-cb1c-46ba-81b8-25acf7340b66" providerId="AD" clId="Web-{8859679B-F931-49CB-AB59-10944C4A36FA}" dt="2021-09-14T13:10:10.179" v="0"/>
      <pc:docMkLst>
        <pc:docMk/>
      </pc:docMkLst>
      <pc:sldChg chg="ord">
        <pc:chgData name="Akamah, Sakia" userId="S::akamahwa@rose-hulman.edu::9920fb96-cb1c-46ba-81b8-25acf7340b66" providerId="AD" clId="Web-{8859679B-F931-49CB-AB59-10944C4A36FA}" dt="2021-09-14T13:10:10.179" v="0"/>
        <pc:sldMkLst>
          <pc:docMk/>
          <pc:sldMk cId="934512240" sldId="341"/>
        </pc:sldMkLst>
      </pc:sldChg>
    </pc:docChg>
  </pc:docChgLst>
  <pc:docChgLst>
    <pc:chgData name="Schuh, Wesley" userId="S::schuhwa@rose-hulman.edu::cf247bd0-6430-46a6-b8e6-0a39bcbb1957" providerId="AD" clId="Web-{2183AC37-0855-4365-A52E-05EAB6640D34}"/>
    <pc:docChg chg="addSld delSld">
      <pc:chgData name="Schuh, Wesley" userId="S::schuhwa@rose-hulman.edu::cf247bd0-6430-46a6-b8e6-0a39bcbb1957" providerId="AD" clId="Web-{2183AC37-0855-4365-A52E-05EAB6640D34}" dt="2022-09-13T19:00:48.477" v="1"/>
      <pc:docMkLst>
        <pc:docMk/>
      </pc:docMkLst>
      <pc:sldChg chg="add del">
        <pc:chgData name="Schuh, Wesley" userId="S::schuhwa@rose-hulman.edu::cf247bd0-6430-46a6-b8e6-0a39bcbb1957" providerId="AD" clId="Web-{2183AC37-0855-4365-A52E-05EAB6640D34}" dt="2022-09-13T19:00:48.477" v="1"/>
        <pc:sldMkLst>
          <pc:docMk/>
          <pc:sldMk cId="1610235330" sldId="367"/>
        </pc:sldMkLst>
      </pc:sldChg>
    </pc:docChg>
  </pc:docChgLst>
  <pc:docChgLst>
    <pc:chgData name="Mills, Andrew" userId="S::millsar@rose-hulman.edu::6e8c3335-2b3b-4cba-b4d0-1e0d0d6486ea" providerId="AD" clId="Web-{6067FF48-9E34-406F-9227-06F38770BA8F}"/>
    <pc:docChg chg="sldOrd">
      <pc:chgData name="Mills, Andrew" userId="S::millsar@rose-hulman.edu::6e8c3335-2b3b-4cba-b4d0-1e0d0d6486ea" providerId="AD" clId="Web-{6067FF48-9E34-406F-9227-06F38770BA8F}" dt="2021-12-10T15:18:08.601" v="1"/>
      <pc:docMkLst>
        <pc:docMk/>
      </pc:docMkLst>
      <pc:sldChg chg="ord">
        <pc:chgData name="Mills, Andrew" userId="S::millsar@rose-hulman.edu::6e8c3335-2b3b-4cba-b4d0-1e0d0d6486ea" providerId="AD" clId="Web-{6067FF48-9E34-406F-9227-06F38770BA8F}" dt="2021-12-10T15:18:08.601" v="1"/>
        <pc:sldMkLst>
          <pc:docMk/>
          <pc:sldMk cId="1893570158" sldId="329"/>
        </pc:sldMkLst>
      </pc:sldChg>
    </pc:docChg>
  </pc:docChgLst>
  <pc:docChgLst>
    <pc:chgData name="Hollingsworth, Joseph" userId="6338ef61-550f-4a52-a8a3-bd9025908f10" providerId="ADAL" clId="{4D5F310C-1270-CB4D-9702-9C3D6797B123}"/>
    <pc:docChg chg="undo custSel addSld delSld modSld">
      <pc:chgData name="Hollingsworth, Joseph" userId="6338ef61-550f-4a52-a8a3-bd9025908f10" providerId="ADAL" clId="{4D5F310C-1270-CB4D-9702-9C3D6797B123}" dt="2022-03-17T13:08:36.696" v="28" actId="2696"/>
      <pc:docMkLst>
        <pc:docMk/>
      </pc:docMkLst>
      <pc:sldChg chg="add del">
        <pc:chgData name="Hollingsworth, Joseph" userId="6338ef61-550f-4a52-a8a3-bd9025908f10" providerId="ADAL" clId="{4D5F310C-1270-CB4D-9702-9C3D6797B123}" dt="2022-03-17T13:01:13.652" v="2"/>
        <pc:sldMkLst>
          <pc:docMk/>
          <pc:sldMk cId="1350875023" sldId="314"/>
        </pc:sldMkLst>
      </pc:sldChg>
      <pc:sldChg chg="add del">
        <pc:chgData name="Hollingsworth, Joseph" userId="6338ef61-550f-4a52-a8a3-bd9025908f10" providerId="ADAL" clId="{4D5F310C-1270-CB4D-9702-9C3D6797B123}" dt="2022-03-17T13:01:13.652" v="2"/>
        <pc:sldMkLst>
          <pc:docMk/>
          <pc:sldMk cId="3244535212" sldId="316"/>
        </pc:sldMkLst>
      </pc:sldChg>
      <pc:sldChg chg="add">
        <pc:chgData name="Hollingsworth, Joseph" userId="6338ef61-550f-4a52-a8a3-bd9025908f10" providerId="ADAL" clId="{4D5F310C-1270-CB4D-9702-9C3D6797B123}" dt="2022-03-17T13:04:00.929" v="24"/>
        <pc:sldMkLst>
          <pc:docMk/>
          <pc:sldMk cId="2342924434" sldId="321"/>
        </pc:sldMkLst>
      </pc:sldChg>
      <pc:sldChg chg="del">
        <pc:chgData name="Hollingsworth, Joseph" userId="6338ef61-550f-4a52-a8a3-bd9025908f10" providerId="ADAL" clId="{4D5F310C-1270-CB4D-9702-9C3D6797B123}" dt="2022-03-17T13:08:36.696" v="28" actId="2696"/>
        <pc:sldMkLst>
          <pc:docMk/>
          <pc:sldMk cId="288622274" sldId="322"/>
        </pc:sldMkLst>
      </pc:sldChg>
      <pc:sldChg chg="add del">
        <pc:chgData name="Hollingsworth, Joseph" userId="6338ef61-550f-4a52-a8a3-bd9025908f10" providerId="ADAL" clId="{4D5F310C-1270-CB4D-9702-9C3D6797B123}" dt="2022-03-17T13:01:13.652" v="2"/>
        <pc:sldMkLst>
          <pc:docMk/>
          <pc:sldMk cId="44187663" sldId="330"/>
        </pc:sldMkLst>
      </pc:sldChg>
      <pc:sldChg chg="add del">
        <pc:chgData name="Hollingsworth, Joseph" userId="6338ef61-550f-4a52-a8a3-bd9025908f10" providerId="ADAL" clId="{4D5F310C-1270-CB4D-9702-9C3D6797B123}" dt="2022-03-17T13:08:07.555" v="26"/>
        <pc:sldMkLst>
          <pc:docMk/>
          <pc:sldMk cId="972414297" sldId="335"/>
        </pc:sldMkLst>
      </pc:sldChg>
      <pc:sldChg chg="del">
        <pc:chgData name="Hollingsworth, Joseph" userId="6338ef61-550f-4a52-a8a3-bd9025908f10" providerId="ADAL" clId="{4D5F310C-1270-CB4D-9702-9C3D6797B123}" dt="2022-03-17T13:03:01.141" v="22" actId="2696"/>
        <pc:sldMkLst>
          <pc:docMk/>
          <pc:sldMk cId="934512240" sldId="341"/>
        </pc:sldMkLst>
      </pc:sldChg>
      <pc:sldChg chg="add del">
        <pc:chgData name="Hollingsworth, Joseph" userId="6338ef61-550f-4a52-a8a3-bd9025908f10" providerId="ADAL" clId="{4D5F310C-1270-CB4D-9702-9C3D6797B123}" dt="2022-03-17T13:08:07.555" v="26"/>
        <pc:sldMkLst>
          <pc:docMk/>
          <pc:sldMk cId="1998078721" sldId="342"/>
        </pc:sldMkLst>
      </pc:sldChg>
      <pc:sldChg chg="add del">
        <pc:chgData name="Hollingsworth, Joseph" userId="6338ef61-550f-4a52-a8a3-bd9025908f10" providerId="ADAL" clId="{4D5F310C-1270-CB4D-9702-9C3D6797B123}" dt="2022-03-17T13:08:07.555" v="26"/>
        <pc:sldMkLst>
          <pc:docMk/>
          <pc:sldMk cId="3164699469" sldId="343"/>
        </pc:sldMkLst>
      </pc:sldChg>
      <pc:sldChg chg="add del">
        <pc:chgData name="Hollingsworth, Joseph" userId="6338ef61-550f-4a52-a8a3-bd9025908f10" providerId="ADAL" clId="{4D5F310C-1270-CB4D-9702-9C3D6797B123}" dt="2022-03-17T13:08:07.555" v="26"/>
        <pc:sldMkLst>
          <pc:docMk/>
          <pc:sldMk cId="505635734" sldId="344"/>
        </pc:sldMkLst>
      </pc:sldChg>
      <pc:sldChg chg="add del">
        <pc:chgData name="Hollingsworth, Joseph" userId="6338ef61-550f-4a52-a8a3-bd9025908f10" providerId="ADAL" clId="{4D5F310C-1270-CB4D-9702-9C3D6797B123}" dt="2022-03-17T13:08:07.555" v="26"/>
        <pc:sldMkLst>
          <pc:docMk/>
          <pc:sldMk cId="2453372234" sldId="345"/>
        </pc:sldMkLst>
      </pc:sldChg>
      <pc:sldChg chg="del">
        <pc:chgData name="Hollingsworth, Joseph" userId="6338ef61-550f-4a52-a8a3-bd9025908f10" providerId="ADAL" clId="{4D5F310C-1270-CB4D-9702-9C3D6797B123}" dt="2022-03-17T13:08:36.696" v="28" actId="2696"/>
        <pc:sldMkLst>
          <pc:docMk/>
          <pc:sldMk cId="3633402853" sldId="346"/>
        </pc:sldMkLst>
      </pc:sldChg>
      <pc:sldChg chg="del">
        <pc:chgData name="Hollingsworth, Joseph" userId="6338ef61-550f-4a52-a8a3-bd9025908f10" providerId="ADAL" clId="{4D5F310C-1270-CB4D-9702-9C3D6797B123}" dt="2022-03-17T13:08:36.696" v="28" actId="2696"/>
        <pc:sldMkLst>
          <pc:docMk/>
          <pc:sldMk cId="448454229" sldId="347"/>
        </pc:sldMkLst>
      </pc:sldChg>
      <pc:sldChg chg="del">
        <pc:chgData name="Hollingsworth, Joseph" userId="6338ef61-550f-4a52-a8a3-bd9025908f10" providerId="ADAL" clId="{4D5F310C-1270-CB4D-9702-9C3D6797B123}" dt="2022-03-17T13:08:36.696" v="28" actId="2696"/>
        <pc:sldMkLst>
          <pc:docMk/>
          <pc:sldMk cId="704788062" sldId="348"/>
        </pc:sldMkLst>
      </pc:sldChg>
      <pc:sldChg chg="del">
        <pc:chgData name="Hollingsworth, Joseph" userId="6338ef61-550f-4a52-a8a3-bd9025908f10" providerId="ADAL" clId="{4D5F310C-1270-CB4D-9702-9C3D6797B123}" dt="2022-03-17T13:08:01.606" v="25" actId="2696"/>
        <pc:sldMkLst>
          <pc:docMk/>
          <pc:sldMk cId="4191193747" sldId="349"/>
        </pc:sldMkLst>
      </pc:sldChg>
      <pc:sldChg chg="add del">
        <pc:chgData name="Hollingsworth, Joseph" userId="6338ef61-550f-4a52-a8a3-bd9025908f10" providerId="ADAL" clId="{4D5F310C-1270-CB4D-9702-9C3D6797B123}" dt="2022-03-17T13:08:07.555" v="26"/>
        <pc:sldMkLst>
          <pc:docMk/>
          <pc:sldMk cId="366165608" sldId="350"/>
        </pc:sldMkLst>
      </pc:sldChg>
      <pc:sldChg chg="del">
        <pc:chgData name="Hollingsworth, Joseph" userId="6338ef61-550f-4a52-a8a3-bd9025908f10" providerId="ADAL" clId="{4D5F310C-1270-CB4D-9702-9C3D6797B123}" dt="2022-03-17T13:08:36.696" v="28" actId="2696"/>
        <pc:sldMkLst>
          <pc:docMk/>
          <pc:sldMk cId="1646990915" sldId="351"/>
        </pc:sldMkLst>
      </pc:sldChg>
      <pc:sldChg chg="add del">
        <pc:chgData name="Hollingsworth, Joseph" userId="6338ef61-550f-4a52-a8a3-bd9025908f10" providerId="ADAL" clId="{4D5F310C-1270-CB4D-9702-9C3D6797B123}" dt="2022-03-17T13:08:07.555" v="26"/>
        <pc:sldMkLst>
          <pc:docMk/>
          <pc:sldMk cId="1062219309" sldId="353"/>
        </pc:sldMkLst>
      </pc:sldChg>
      <pc:sldChg chg="del">
        <pc:chgData name="Hollingsworth, Joseph" userId="6338ef61-550f-4a52-a8a3-bd9025908f10" providerId="ADAL" clId="{4D5F310C-1270-CB4D-9702-9C3D6797B123}" dt="2022-03-17T13:08:36.696" v="28" actId="2696"/>
        <pc:sldMkLst>
          <pc:docMk/>
          <pc:sldMk cId="3386205014" sldId="354"/>
        </pc:sldMkLst>
      </pc:sldChg>
      <pc:sldChg chg="add">
        <pc:chgData name="Hollingsworth, Joseph" userId="6338ef61-550f-4a52-a8a3-bd9025908f10" providerId="ADAL" clId="{4D5F310C-1270-CB4D-9702-9C3D6797B123}" dt="2022-03-17T13:08:07.555" v="26"/>
        <pc:sldMkLst>
          <pc:docMk/>
          <pc:sldMk cId="526737724" sldId="355"/>
        </pc:sldMkLst>
      </pc:sldChg>
      <pc:sldChg chg="del">
        <pc:chgData name="Hollingsworth, Joseph" userId="6338ef61-550f-4a52-a8a3-bd9025908f10" providerId="ADAL" clId="{4D5F310C-1270-CB4D-9702-9C3D6797B123}" dt="2022-03-17T13:01:13.163" v="1" actId="2696"/>
        <pc:sldMkLst>
          <pc:docMk/>
          <pc:sldMk cId="2555767030" sldId="356"/>
        </pc:sldMkLst>
      </pc:sldChg>
      <pc:sldChg chg="del">
        <pc:chgData name="Hollingsworth, Joseph" userId="6338ef61-550f-4a52-a8a3-bd9025908f10" providerId="ADAL" clId="{4D5F310C-1270-CB4D-9702-9C3D6797B123}" dt="2022-03-17T13:08:01.606" v="25" actId="2696"/>
        <pc:sldMkLst>
          <pc:docMk/>
          <pc:sldMk cId="3843414571" sldId="357"/>
        </pc:sldMkLst>
      </pc:sldChg>
      <pc:sldChg chg="del">
        <pc:chgData name="Hollingsworth, Joseph" userId="6338ef61-550f-4a52-a8a3-bd9025908f10" providerId="ADAL" clId="{4D5F310C-1270-CB4D-9702-9C3D6797B123}" dt="2022-03-17T13:08:36.696" v="28" actId="2696"/>
        <pc:sldMkLst>
          <pc:docMk/>
          <pc:sldMk cId="1685874101" sldId="358"/>
        </pc:sldMkLst>
      </pc:sldChg>
      <pc:sldChg chg="del">
        <pc:chgData name="Hollingsworth, Joseph" userId="6338ef61-550f-4a52-a8a3-bd9025908f10" providerId="ADAL" clId="{4D5F310C-1270-CB4D-9702-9C3D6797B123}" dt="2022-03-17T13:08:36.696" v="28" actId="2696"/>
        <pc:sldMkLst>
          <pc:docMk/>
          <pc:sldMk cId="1389313719" sldId="359"/>
        </pc:sldMkLst>
      </pc:sldChg>
      <pc:sldChg chg="modSp del mod">
        <pc:chgData name="Hollingsworth, Joseph" userId="6338ef61-550f-4a52-a8a3-bd9025908f10" providerId="ADAL" clId="{4D5F310C-1270-CB4D-9702-9C3D6797B123}" dt="2022-03-17T13:03:02.309" v="23" actId="2696"/>
        <pc:sldMkLst>
          <pc:docMk/>
          <pc:sldMk cId="1398640859" sldId="360"/>
        </pc:sldMkLst>
        <pc:spChg chg="mod">
          <ac:chgData name="Hollingsworth, Joseph" userId="6338ef61-550f-4a52-a8a3-bd9025908f10" providerId="ADAL" clId="{4D5F310C-1270-CB4D-9702-9C3D6797B123}" dt="2022-03-17T13:02:40.118" v="21" actId="20577"/>
          <ac:spMkLst>
            <pc:docMk/>
            <pc:sldMk cId="1398640859" sldId="360"/>
            <ac:spMk id="2" creationId="{DE0471AE-887C-4849-9602-3E01EB62372E}"/>
          </ac:spMkLst>
        </pc:spChg>
      </pc:sldChg>
      <pc:sldChg chg="add">
        <pc:chgData name="Hollingsworth, Joseph" userId="6338ef61-550f-4a52-a8a3-bd9025908f10" providerId="ADAL" clId="{4D5F310C-1270-CB4D-9702-9C3D6797B123}" dt="2022-03-17T13:00:02.742" v="0"/>
        <pc:sldMkLst>
          <pc:docMk/>
          <pc:sldMk cId="4118967498" sldId="361"/>
        </pc:sldMkLst>
      </pc:sldChg>
      <pc:sldChg chg="addSp delSp add mod addAnim delAnim">
        <pc:chgData name="Hollingsworth, Joseph" userId="6338ef61-550f-4a52-a8a3-bd9025908f10" providerId="ADAL" clId="{4D5F310C-1270-CB4D-9702-9C3D6797B123}" dt="2022-03-17T13:01:46.552" v="7" actId="478"/>
        <pc:sldMkLst>
          <pc:docMk/>
          <pc:sldMk cId="1610235330" sldId="367"/>
        </pc:sldMkLst>
        <pc:spChg chg="add del">
          <ac:chgData name="Hollingsworth, Joseph" userId="6338ef61-550f-4a52-a8a3-bd9025908f10" providerId="ADAL" clId="{4D5F310C-1270-CB4D-9702-9C3D6797B123}" dt="2022-03-17T13:01:46.148" v="6" actId="478"/>
          <ac:spMkLst>
            <pc:docMk/>
            <pc:sldMk cId="1610235330" sldId="367"/>
            <ac:spMk id="4" creationId="{61072DDE-CD95-6542-8078-93938020E0DA}"/>
          </ac:spMkLst>
        </pc:spChg>
        <pc:spChg chg="add del">
          <ac:chgData name="Hollingsworth, Joseph" userId="6338ef61-550f-4a52-a8a3-bd9025908f10" providerId="ADAL" clId="{4D5F310C-1270-CB4D-9702-9C3D6797B123}" dt="2022-03-17T13:01:46.552" v="7" actId="478"/>
          <ac:spMkLst>
            <pc:docMk/>
            <pc:sldMk cId="1610235330" sldId="367"/>
            <ac:spMk id="5" creationId="{A7DC9D0D-1F39-2D4B-A7E4-2540A6A120C7}"/>
          </ac:spMkLst>
        </pc:spChg>
      </pc:sldChg>
      <pc:sldChg chg="add">
        <pc:chgData name="Hollingsworth, Joseph" userId="6338ef61-550f-4a52-a8a3-bd9025908f10" providerId="ADAL" clId="{4D5F310C-1270-CB4D-9702-9C3D6797B123}" dt="2022-03-17T13:04:00.929" v="24"/>
        <pc:sldMkLst>
          <pc:docMk/>
          <pc:sldMk cId="2786706078" sldId="368"/>
        </pc:sldMkLst>
      </pc:sldChg>
      <pc:sldChg chg="add">
        <pc:chgData name="Hollingsworth, Joseph" userId="6338ef61-550f-4a52-a8a3-bd9025908f10" providerId="ADAL" clId="{4D5F310C-1270-CB4D-9702-9C3D6797B123}" dt="2022-03-17T13:08:07.555" v="26"/>
        <pc:sldMkLst>
          <pc:docMk/>
          <pc:sldMk cId="3491872846" sldId="369"/>
        </pc:sldMkLst>
      </pc:sldChg>
      <pc:sldChg chg="add">
        <pc:chgData name="Hollingsworth, Joseph" userId="6338ef61-550f-4a52-a8a3-bd9025908f10" providerId="ADAL" clId="{4D5F310C-1270-CB4D-9702-9C3D6797B123}" dt="2022-03-17T13:08:07.555" v="26"/>
        <pc:sldMkLst>
          <pc:docMk/>
          <pc:sldMk cId="1398640859" sldId="370"/>
        </pc:sldMkLst>
      </pc:sldChg>
      <pc:sldChg chg="add">
        <pc:chgData name="Hollingsworth, Joseph" userId="6338ef61-550f-4a52-a8a3-bd9025908f10" providerId="ADAL" clId="{4D5F310C-1270-CB4D-9702-9C3D6797B123}" dt="2022-03-17T13:04:00.929" v="24"/>
        <pc:sldMkLst>
          <pc:docMk/>
          <pc:sldMk cId="104670136" sldId="371"/>
        </pc:sldMkLst>
      </pc:sldChg>
      <pc:sldChg chg="add">
        <pc:chgData name="Hollingsworth, Joseph" userId="6338ef61-550f-4a52-a8a3-bd9025908f10" providerId="ADAL" clId="{4D5F310C-1270-CB4D-9702-9C3D6797B123}" dt="2022-03-17T13:02:26.113" v="8"/>
        <pc:sldMkLst>
          <pc:docMk/>
          <pc:sldMk cId="1688043563" sldId="372"/>
        </pc:sldMkLst>
      </pc:sldChg>
      <pc:sldChg chg="add">
        <pc:chgData name="Hollingsworth, Joseph" userId="6338ef61-550f-4a52-a8a3-bd9025908f10" providerId="ADAL" clId="{4D5F310C-1270-CB4D-9702-9C3D6797B123}" dt="2022-03-17T13:02:26.113" v="8"/>
        <pc:sldMkLst>
          <pc:docMk/>
          <pc:sldMk cId="1381491007" sldId="386"/>
        </pc:sldMkLst>
      </pc:sldChg>
      <pc:sldChg chg="add">
        <pc:chgData name="Hollingsworth, Joseph" userId="6338ef61-550f-4a52-a8a3-bd9025908f10" providerId="ADAL" clId="{4D5F310C-1270-CB4D-9702-9C3D6797B123}" dt="2022-03-17T13:02:26.113" v="8"/>
        <pc:sldMkLst>
          <pc:docMk/>
          <pc:sldMk cId="3524149731" sldId="387"/>
        </pc:sldMkLst>
      </pc:sldChg>
      <pc:sldChg chg="add">
        <pc:chgData name="Hollingsworth, Joseph" userId="6338ef61-550f-4a52-a8a3-bd9025908f10" providerId="ADAL" clId="{4D5F310C-1270-CB4D-9702-9C3D6797B123}" dt="2022-03-17T13:02:26.113" v="8"/>
        <pc:sldMkLst>
          <pc:docMk/>
          <pc:sldMk cId="3185523212" sldId="389"/>
        </pc:sldMkLst>
      </pc:sldChg>
      <pc:sldChg chg="add">
        <pc:chgData name="Hollingsworth, Joseph" userId="6338ef61-550f-4a52-a8a3-bd9025908f10" providerId="ADAL" clId="{4D5F310C-1270-CB4D-9702-9C3D6797B123}" dt="2022-03-17T13:02:26.113" v="8"/>
        <pc:sldMkLst>
          <pc:docMk/>
          <pc:sldMk cId="2976463885" sldId="390"/>
        </pc:sldMkLst>
      </pc:sldChg>
      <pc:sldChg chg="add">
        <pc:chgData name="Hollingsworth, Joseph" userId="6338ef61-550f-4a52-a8a3-bd9025908f10" providerId="ADAL" clId="{4D5F310C-1270-CB4D-9702-9C3D6797B123}" dt="2022-03-17T13:04:00.929" v="24"/>
        <pc:sldMkLst>
          <pc:docMk/>
          <pc:sldMk cId="1022096869" sldId="392"/>
        </pc:sldMkLst>
      </pc:sldChg>
      <pc:sldChg chg="add">
        <pc:chgData name="Hollingsworth, Joseph" userId="6338ef61-550f-4a52-a8a3-bd9025908f10" providerId="ADAL" clId="{4D5F310C-1270-CB4D-9702-9C3D6797B123}" dt="2022-03-17T13:04:00.929" v="24"/>
        <pc:sldMkLst>
          <pc:docMk/>
          <pc:sldMk cId="1215226270" sldId="393"/>
        </pc:sldMkLst>
      </pc:sldChg>
      <pc:sldChg chg="add">
        <pc:chgData name="Hollingsworth, Joseph" userId="6338ef61-550f-4a52-a8a3-bd9025908f10" providerId="ADAL" clId="{4D5F310C-1270-CB4D-9702-9C3D6797B123}" dt="2022-03-17T13:04:00.929" v="24"/>
        <pc:sldMkLst>
          <pc:docMk/>
          <pc:sldMk cId="3272228257" sldId="394"/>
        </pc:sldMkLst>
      </pc:sldChg>
      <pc:sldChg chg="add">
        <pc:chgData name="Hollingsworth, Joseph" userId="6338ef61-550f-4a52-a8a3-bd9025908f10" providerId="ADAL" clId="{4D5F310C-1270-CB4D-9702-9C3D6797B123}" dt="2022-03-17T13:04:00.929" v="24"/>
        <pc:sldMkLst>
          <pc:docMk/>
          <pc:sldMk cId="1396335626" sldId="395"/>
        </pc:sldMkLst>
      </pc:sldChg>
      <pc:sldChg chg="add">
        <pc:chgData name="Hollingsworth, Joseph" userId="6338ef61-550f-4a52-a8a3-bd9025908f10" providerId="ADAL" clId="{4D5F310C-1270-CB4D-9702-9C3D6797B123}" dt="2022-03-17T13:04:00.929" v="24"/>
        <pc:sldMkLst>
          <pc:docMk/>
          <pc:sldMk cId="1116523304" sldId="396"/>
        </pc:sldMkLst>
      </pc:sldChg>
      <pc:sldChg chg="add">
        <pc:chgData name="Hollingsworth, Joseph" userId="6338ef61-550f-4a52-a8a3-bd9025908f10" providerId="ADAL" clId="{4D5F310C-1270-CB4D-9702-9C3D6797B123}" dt="2022-03-17T13:04:00.929" v="24"/>
        <pc:sldMkLst>
          <pc:docMk/>
          <pc:sldMk cId="3980948482" sldId="397"/>
        </pc:sldMkLst>
      </pc:sldChg>
      <pc:sldChg chg="add">
        <pc:chgData name="Hollingsworth, Joseph" userId="6338ef61-550f-4a52-a8a3-bd9025908f10" providerId="ADAL" clId="{4D5F310C-1270-CB4D-9702-9C3D6797B123}" dt="2022-03-17T13:08:27.303" v="27"/>
        <pc:sldMkLst>
          <pc:docMk/>
          <pc:sldMk cId="1083182638" sldId="398"/>
        </pc:sldMkLst>
      </pc:sldChg>
    </pc:docChg>
  </pc:docChgLst>
  <pc:docChgLst>
    <pc:chgData name="Johnson, Blake" userId="S::johnsobd@rose-hulman.edu::a7d6ae62-5854-480c-9a8c-fb8adceffe2d" providerId="AD" clId="Web-{BBDEDCF0-9DD2-4F73-A88E-8C37745B02D1}"/>
    <pc:docChg chg="modSld">
      <pc:chgData name="Johnson, Blake" userId="S::johnsobd@rose-hulman.edu::a7d6ae62-5854-480c-9a8c-fb8adceffe2d" providerId="AD" clId="Web-{BBDEDCF0-9DD2-4F73-A88E-8C37745B02D1}" dt="2021-09-14T13:11:29.685" v="1" actId="20577"/>
      <pc:docMkLst>
        <pc:docMk/>
      </pc:docMkLst>
      <pc:sldChg chg="modSp">
        <pc:chgData name="Johnson, Blake" userId="S::johnsobd@rose-hulman.edu::a7d6ae62-5854-480c-9a8c-fb8adceffe2d" providerId="AD" clId="Web-{BBDEDCF0-9DD2-4F73-A88E-8C37745B02D1}" dt="2021-09-14T13:11:29.685" v="1" actId="20577"/>
        <pc:sldMkLst>
          <pc:docMk/>
          <pc:sldMk cId="3244535212" sldId="316"/>
        </pc:sldMkLst>
        <pc:spChg chg="mod">
          <ac:chgData name="Johnson, Blake" userId="S::johnsobd@rose-hulman.edu::a7d6ae62-5854-480c-9a8c-fb8adceffe2d" providerId="AD" clId="Web-{BBDEDCF0-9DD2-4F73-A88E-8C37745B02D1}" dt="2021-09-14T13:11:29.685" v="1" actId="20577"/>
          <ac:spMkLst>
            <pc:docMk/>
            <pc:sldMk cId="3244535212" sldId="316"/>
            <ac:spMk id="3" creationId="{00000000-0000-0000-0000-000000000000}"/>
          </ac:spMkLst>
        </pc:spChg>
      </pc:sldChg>
    </pc:docChg>
  </pc:docChgLst>
  <pc:docChgLst>
    <pc:chgData name="McCarthy, Lauren" userId="S::mccartle@rose-hulman.edu::203b3500-82bf-4517-8ee0-e3c690a4347e" providerId="AD" clId="Web-{A3B1C89D-F430-4C7D-993F-947F1AFF0E5E}"/>
    <pc:docChg chg="modSld">
      <pc:chgData name="McCarthy, Lauren" userId="S::mccartle@rose-hulman.edu::203b3500-82bf-4517-8ee0-e3c690a4347e" providerId="AD" clId="Web-{A3B1C89D-F430-4C7D-993F-947F1AFF0E5E}" dt="2021-09-14T13:37:49.800" v="0" actId="1076"/>
      <pc:docMkLst>
        <pc:docMk/>
      </pc:docMkLst>
      <pc:sldChg chg="modSp">
        <pc:chgData name="McCarthy, Lauren" userId="S::mccartle@rose-hulman.edu::203b3500-82bf-4517-8ee0-e3c690a4347e" providerId="AD" clId="Web-{A3B1C89D-F430-4C7D-993F-947F1AFF0E5E}" dt="2021-09-14T13:37:49.800" v="0" actId="1076"/>
        <pc:sldMkLst>
          <pc:docMk/>
          <pc:sldMk cId="3164699469" sldId="343"/>
        </pc:sldMkLst>
        <pc:picChg chg="mod">
          <ac:chgData name="McCarthy, Lauren" userId="S::mccartle@rose-hulman.edu::203b3500-82bf-4517-8ee0-e3c690a4347e" providerId="AD" clId="Web-{A3B1C89D-F430-4C7D-993F-947F1AFF0E5E}" dt="2021-09-14T13:37:49.800" v="0" actId="1076"/>
          <ac:picMkLst>
            <pc:docMk/>
            <pc:sldMk cId="3164699469" sldId="343"/>
            <ac:picMk id="23" creationId="{3AAE810B-CF04-42BA-93B2-CABD6CF9F2ED}"/>
          </ac:picMkLst>
        </pc:picChg>
      </pc:sldChg>
    </pc:docChg>
  </pc:docChgLst>
  <pc:docChgLst>
    <pc:chgData name="Herbert, Reddick" userId="S::herberrf@rose-hulman.edu::cf62b490-58d1-48ed-84e7-2bab9e5b73b8" providerId="AD" clId="Web-{55972D55-A915-438F-A4A8-BF79A1FD15F3}"/>
    <pc:docChg chg="modSld">
      <pc:chgData name="Herbert, Reddick" userId="S::herberrf@rose-hulman.edu::cf62b490-58d1-48ed-84e7-2bab9e5b73b8" providerId="AD" clId="Web-{55972D55-A915-438F-A4A8-BF79A1FD15F3}" dt="2021-12-10T16:25:37.433" v="4"/>
      <pc:docMkLst>
        <pc:docMk/>
      </pc:docMkLst>
      <pc:sldChg chg="addSp delSp modSp">
        <pc:chgData name="Herbert, Reddick" userId="S::herberrf@rose-hulman.edu::cf62b490-58d1-48ed-84e7-2bab9e5b73b8" providerId="AD" clId="Web-{55972D55-A915-438F-A4A8-BF79A1FD15F3}" dt="2021-12-10T16:25:37.433" v="4"/>
        <pc:sldMkLst>
          <pc:docMk/>
          <pc:sldMk cId="1398640859" sldId="360"/>
        </pc:sldMkLst>
        <pc:spChg chg="add del">
          <ac:chgData name="Herbert, Reddick" userId="S::herberrf@rose-hulman.edu::cf62b490-58d1-48ed-84e7-2bab9e5b73b8" providerId="AD" clId="Web-{55972D55-A915-438F-A4A8-BF79A1FD15F3}" dt="2021-12-10T16:25:37.433" v="4"/>
          <ac:spMkLst>
            <pc:docMk/>
            <pc:sldMk cId="1398640859" sldId="360"/>
            <ac:spMk id="3" creationId="{A7495384-64B8-4305-946B-9C25890207E0}"/>
          </ac:spMkLst>
        </pc:spChg>
        <pc:spChg chg="add del mod">
          <ac:chgData name="Herbert, Reddick" userId="S::herberrf@rose-hulman.edu::cf62b490-58d1-48ed-84e7-2bab9e5b73b8" providerId="AD" clId="Web-{55972D55-A915-438F-A4A8-BF79A1FD15F3}" dt="2021-12-10T16:25:36.136" v="3"/>
          <ac:spMkLst>
            <pc:docMk/>
            <pc:sldMk cId="1398640859" sldId="360"/>
            <ac:spMk id="4" creationId="{6916FE6C-7542-41CA-8BAA-A654CB6E223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70E182-4433-B944-AF35-723DFC7F8728}" type="datetimeFigureOut">
              <a:rPr lang="en-US" smtClean="0"/>
              <a:t>11/22/2022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E41A89-CE4D-824D-A749-1D4DFB7EA9E5}" type="slidenum">
              <a:rPr lang="en-US" smtClean="0"/>
              <a:t>‹#›</a:t>
            </a:fld>
            <a:endParaRPr lang="en-US"/>
          </a:p>
        </p:txBody>
      </p:sp>
    </p:spTree>
    <p:extLst>
      <p:ext uri="{BB962C8B-B14F-4D97-AF65-F5344CB8AC3E}">
        <p14:creationId xmlns:p14="http://schemas.microsoft.com/office/powerpoint/2010/main" val="172900941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40:32.184"/>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46:23.236"/>
    </inkml:context>
    <inkml:brush xml:id="br0">
      <inkml:brushProperty name="width" value="0.05" units="cm"/>
      <inkml:brushProperty name="height" value="0.05" units="cm"/>
      <inkml:brushProperty name="color" value="#E71224"/>
    </inkml:brush>
  </inkml:definitions>
  <inkml:trace contextRef="#ctx0" brushRef="#br0">8525 523 24575,'-193'0'0,"-1041"-27"0,911-5 0,-108-5 0,-583 32 0,523 8 0,-3286-3 0,3716-2 0,1-4 0,0-1 0,0-4 0,-70-21 0,93 24 0,-1 2 0,0 2 0,-44 0 0,36 2 0,-65-10 0,65 1 0,32 7 0,-1 0 0,0 1 0,1 0 0,-1 1 0,-1 1 0,-28 1 0,41 1 0,1 0 0,-1 0 0,1 1 0,0-1 0,-1 1 0,1-1 0,0 1 0,0 0 0,0-1 0,0 1 0,0 0 0,1 0 0,-1 1 0,1-1 0,-1 0 0,1 0 0,0 1 0,-1-1 0,1 1 0,1-1 0,-1 1 0,0-1 0,1 1 0,-1 0 0,1-1 0,0 1 0,-1 0 0,2-1 0,-1 6 0,0 7 0,1 1 0,0-1 0,7 27 0,-7-39 0,8 43 0,3 0 0,26 63 0,-27-91 0,-4-18 0,-7-2 0,1 0 0,-1-1 0,0 1 0,0 0 0,0 0 0,0 0 0,0-1 0,0 1 0,0 0 0,-1 0 0,1 0 0,-2-4 0,-14-36 0,-38-75 0,35 78 0,-85-152 0,103 188 0,-1 0 0,1 0 0,-1 0 0,1-1 0,0 1 0,0 0 0,0-1 0,1 1 0,-1-1 0,1 1 0,0-1 0,0 1 0,0-1 0,0 1 0,1-1 0,0 1 0,1-5 0,0 0 0,1 1 0,1 0 0,-1 0 0,1 0 0,0 0 0,1 1 0,7-10 0,5-1 0,0 0 0,1 1 0,0 0 0,25-14 0,-15 12-1365,-4 2-5461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46:27.320"/>
    </inkml:context>
    <inkml:brush xml:id="br0">
      <inkml:brushProperty name="width" value="0.05" units="cm"/>
      <inkml:brushProperty name="height" value="0.05" units="cm"/>
      <inkml:brushProperty name="color" value="#E71224"/>
    </inkml:brush>
  </inkml:definitions>
  <inkml:trace contextRef="#ctx0" brushRef="#br0">1 1140 24575,'0'1'0,"0"0"0,0 0 0,1 0 0,-1 0 0,1 0 0,-1 0 0,1-1 0,-1 1 0,1 0 0,-1 0 0,1 0 0,0-1 0,-1 1 0,1 0 0,0-1 0,0 1 0,0-1 0,-1 1 0,1-1 0,0 1 0,0-1 0,0 0 0,0 1 0,0-1 0,0 0 0,0 0 0,0 1 0,1-1 0,34 4 0,-30-4 0,496 6 0,-277-9 0,113 5 0,429-9 0,-132-84 0,-423 52 0,243-65 0,-376 78 0,0-3 0,-2-4 0,114-66 0,191-120 0,-282 165 0,-56 31 0,58-39 0,-71 41 0,2 2 0,1 1 0,41-16 0,-61 29 0,0 1 0,1 1 0,20-3 0,21-5 0,16-8 0,-2-3 0,0-4 0,73-37 0,-92 39 0,-36 18 0,-1 0 0,1-1 0,20-15 0,-35 22 0,0 0 0,1 0 0,-1 0 0,0 0 0,0 0 0,0 0 0,0 0 0,0 0 0,0-1 0,0 1 0,1 0 0,-1 0 0,0 0 0,0 0 0,0 0 0,0 0 0,0 0 0,0-1 0,0 1 0,0 0 0,0 0 0,0 0 0,0 0 0,0 0 0,0-1 0,0 1 0,0 0 0,0 0 0,0 0 0,0 0 0,0 0 0,0-1 0,0 1 0,0 0 0,0 0 0,0 0 0,0 0 0,0 0 0,0 0 0,0-1 0,0 1 0,-1 0 0,1 0 0,0 0 0,0 0 0,0 0 0,0 0 0,0 0 0,0-1 0,0 1 0,-1 0 0,1 0 0,0 0 0,0 0 0,0 0 0,0 0 0,0 0 0,0 0 0,-1 0 0,1 0 0,0 0 0,0 0 0,-18-4 0,-19 3 0,-52 4 0,41-1 0,-92-6 0,141 4 0,-1 0 0,0 0 0,0-1 0,0 1 0,1 0 0,-1 0 0,0 0 0,0 0 0,0 0 0,0-1 0,1 1 0,-1 0 0,0 0 0,0 0 0,0-1 0,0 1 0,0 0 0,0 0 0,0 0 0,1-1 0,-1 1 0,0 0 0,0 0 0,0-1 0,0 1 0,0 0 0,0 0 0,0-1 0,0 1 0,0 0 0,0 0 0,-1 0 0,1-1 0,0 1 0,0 0 0,0 0 0,0-1 0,0 1 0,0 0 0,0 0 0,0 0 0,-1 0 0,1-1 0,0 1 0,0 0 0,0 0 0,0 0 0,-1 0 0,1-1 0,0 1 0,0 0 0,0 0 0,-1 0 0,23-9 0,12-1 0,0 2 0,0 2 0,1 1 0,-1 1 0,1 2 0,0 2 0,49 5 0,-82-5 0,0 0 0,0 1 0,0-1 0,0 1 0,0-1 0,0 1 0,0 0 0,0 0 0,0 0 0,0 0 0,0 0 0,0 0 0,-1 1 0,1-1 0,0 0 0,-1 1 0,0 0 0,1-1 0,-1 1 0,0 0 0,2 2 0,-1 1 0,0 0 0,0 0 0,-1 0 0,0 0 0,0 0 0,0 0 0,0 0 0,-1 9 0,-1 7 0,-1 0 0,-1 0 0,-8 27 0,2-16-1365,0-2-5461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47:26.390"/>
    </inkml:context>
    <inkml:brush xml:id="br0">
      <inkml:brushProperty name="width" value="0.05" units="cm"/>
      <inkml:brushProperty name="height" value="0.05" units="cm"/>
      <inkml:brushProperty name="color" value="#E71224"/>
    </inkml:brush>
  </inkml:definitions>
  <inkml:trace contextRef="#ctx0" brushRef="#br0">3321 636 24575,'-78'0'0,"-611"-6"0,4-40 0,-425-95 0,1086 139 0,0-1 0,0-1 0,1-1 0,0-1 0,0-1 0,0-1 0,1-2 0,0 0 0,-26-16 0,-84-51 0,94 58 0,0-2 0,-47-37 0,79 53 0,-1 1 0,1-1 0,-1 1 0,0 0 0,0 1 0,0-1 0,0 1 0,0 1 0,-1-1 0,-13-1 0,18 4 0,0-1 0,0 2 0,0-1 0,1 0 0,-1 0 0,0 1 0,0-1 0,1 1 0,-1 0 0,0 0 0,1 0 0,-1 0 0,0 1 0,1-1 0,0 1 0,-1-1 0,1 1 0,0 0 0,0 0 0,0 0 0,0 0 0,0 0 0,0 0 0,1 1 0,-1-1 0,1 1 0,0-1 0,-1 1 0,1-1 0,0 1 0,1 0 0,-2 3 0,-12 48 0,-9 20 0,13-61 0,8-29 0,7-30 0,-2 30 0,1-1 0,0 1 0,1 0 0,1 0 0,1 0 0,0 1 0,1 0 0,1 1 0,0-1 0,1 2 0,17-19 0,-16 24-33,1 0 0,0 0-1,1 2 1,0 0 0,0 0-1,0 1 1,1 0 0,-1 2-1,24-5 1,-4 0-999,-11 3-5794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47:38.575"/>
    </inkml:context>
    <inkml:brush xml:id="br0">
      <inkml:brushProperty name="width" value="0.05" units="cm"/>
      <inkml:brushProperty name="height" value="0.05" units="cm"/>
      <inkml:brushProperty name="color" value="#E71224"/>
    </inkml:brush>
  </inkml:definitions>
  <inkml:trace contextRef="#ctx0" brushRef="#br0">1 2082 24575,'0'0'0,"0"0"0,0 0 0,1 0 0,-1 0 0,0 0 0,0 0 0,0-1 0,0 1 0,0 0 0,1 0 0,-1 0 0,0 0 0,0 0 0,0 0 0,0-1 0,0 1 0,0 0 0,0 0 0,0 0 0,0 0 0,0-1 0,0 1 0,1 0 0,-1 0 0,0 0 0,0 0 0,0-1 0,0 1 0,0 0 0,0 0 0,0 0 0,0 0 0,-1-1 0,1 1 0,0 0 0,0 0 0,0 0 0,0 0 0,0-1 0,0 1 0,0 0 0,0 0 0,0 0 0,0 0 0,0 0 0,-1 0 0,1-1 0,0 1 0,0 0 0,0 0 0,0 0 0,0 0 0,-1 0 0,1 0 0,0 0 0,0 0 0,0 0 0,-1 0 0,28-18 0,42-15 0,566-134 0,-549 148 0,150-29 0,213-55 0,-208 35 0,197-68 0,100-23 0,-226 76 0,30-23 0,311-85 0,6 11 0,-568 152 0,-21 7 0,100-43 0,-33-5 0,-78 37 0,1 3 0,1 2 0,107-30 0,70-11 0,-144 46 0,181-17 0,-239 35 0,-1-2 0,0-1 0,54-18 0,43-9 0,-129 33 0,0 1 0,0-1 0,0 0 0,0 0 0,0 0 0,0 0 0,-1 0 0,1-1 0,0 1 0,-1-1 0,5-3 0,-6 4 0,0 0 0,0 0 0,-1 0 0,1 0 0,0 0 0,-1 0 0,1 0 0,0 0 0,-1-1 0,0 1 0,1 0 0,-1 0 0,0 0 0,1-1 0,-1 1 0,0 0 0,0-1 0,0 1 0,0 0 0,0-2 0,-1 0 0,-1-1 0,1 1 0,0 0 0,-1-1 0,0 1 0,0 0 0,0 0 0,0 0 0,0 0 0,-1 1 0,1-1 0,-1 0 0,0 1 0,0 0 0,0 0 0,0 0 0,-5-3 0,-5-2 0,-1-1 0,0 0 0,1-1 0,-16-13 0,26 19 0,0 1 0,0-1 0,0 0 0,1 0 0,-1-1 0,1 1 0,0 0 0,0-1 0,0 1 0,1-1 0,-1 1 0,1-1 0,0 0 0,0 0 0,0 0 0,0 0 0,1 0 0,0-5 0,-1 9 0,1-1 0,0 1 0,0 0 0,0-1 0,0 1 0,0-1 0,0 1 0,0 0 0,0-1 0,1 1 0,-1 0 0,0-1 0,0 1 0,0 0 0,0-1 0,0 1 0,0 0 0,1-1 0,-1 1 0,0 0 0,0-1 0,1 1 0,-1 0 0,0 0 0,0-1 0,1 1 0,-1 0 0,0 0 0,1-1 0,-1 1 0,0 0 0,1 0 0,-1 0 0,0 0 0,1 0 0,-1 0 0,0-1 0,1 1 0,-1 0 0,1 0 0,18 9 0,19 24 0,-35-30 0,3 3 0,-1 1 0,0-1 0,0 1 0,0 0 0,-1 1 0,0-1 0,-1 1 0,0 0 0,0 0 0,0 0 0,-1 0 0,0 0 0,1 17 0,-1 12 0,-4 71 0,0-54 0,1 41-1365,0-54-5461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48:36.193"/>
    </inkml:context>
    <inkml:brush xml:id="br0">
      <inkml:brushProperty name="width" value="0.05" units="cm"/>
      <inkml:brushProperty name="height" value="0.05" units="cm"/>
      <inkml:brushProperty name="color" value="#E71224"/>
    </inkml:brush>
  </inkml:definitions>
  <inkml:trace contextRef="#ctx0" brushRef="#br0">1 3506 24575,'9'-2'0,"1"1"0,-1-1 0,1-1 0,-1 0 0,0 0 0,0 0 0,0-1 0,9-6 0,11-4 0,408-196 0,210-88 0,65 34 0,-160 0 0,-248 109 0,488-274 0,-435 214 0,-237 145 0,-6 2 0,114-89 0,-51 28 0,-89 67 0,116-105 0,-163 129 0,1 0 0,3 3 0,0 2 0,3 2 0,98-49 0,160-72 0,41-17 0,-300 146 0,-2-2 0,0-2 0,47-38 0,-90 63 0,76-53 0,78-59 0,-130 86 0,-26 28 0,1-1 0,-1 0 0,0 0 0,0 0 0,1 1 0,-1-1 0,0 0 0,0 0 0,0 0 0,0 1 0,0-1 0,0 0 0,0 0 0,0 0 0,-1 0 0,1 1 0,0-1 0,0 0 0,-1 0 0,1 1 0,0-1 0,-1 0 0,1 0 0,-1 1 0,1-1 0,-1 0 0,1 1 0,-1-1 0,0 1 0,1-1 0,-1 1 0,0-1 0,1 1 0,-1-1 0,0 1 0,0 0 0,1-1 0,-1 1 0,0 0 0,0 0 0,0 0 0,-1-1 0,-28-7 0,-1 1 0,0 1 0,-62-2 0,125 8 0,-18-1 0,1 1 0,-1 0 0,0 1 0,1 1 0,15 4 0,-26-5 0,-1 0 0,1 0 0,0 1 0,-1 0 0,0 0 0,1 0 0,-1 0 0,0 0 0,0 1 0,0-1 0,0 1 0,-1 0 0,1 0 0,-1 0 0,1 0 0,-1 0 0,0 0 0,0 1 0,-1-1 0,1 1 0,-1-1 0,1 1 0,-1 0 0,0 3 0,13 97 0,-11-75 0,0 0 0,11 42 0,39 100-1365,-39-134-5461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48:51.478"/>
    </inkml:context>
    <inkml:brush xml:id="br0">
      <inkml:brushProperty name="width" value="0.05" units="cm"/>
      <inkml:brushProperty name="height" value="0.05" units="cm"/>
      <inkml:brushProperty name="color" value="#E71224"/>
    </inkml:brush>
  </inkml:definitions>
  <inkml:trace contextRef="#ctx0" brushRef="#br0">7481 101 24575,'-5'-3'0,"0"0"0,0 1 0,0-1 0,-1 1 0,1 0 0,0 1 0,-1-1 0,1 1 0,-1 0 0,1 0 0,-1 1 0,-11 0 0,-6-2 0,-188-32 0,-55-5 0,-287 34 0,291 8 0,-298-5 0,-615 5 0,1016 8 0,-198 39 0,46-4 0,147-26 0,-404 27 0,374-49 0,25 0 0,-207 23 0,-176 35 0,353-33 0,119-11 0,-110 2 0,-38-16 0,-213 4 0,368 5 0,1 3 0,-82 22 0,146-31 0,6 0 0,1-1 0,-1 1 0,1-1 0,-1 0 0,0 0 0,1 1 0,-1-1 0,0 0 0,1-1 0,-1 1 0,0 0 0,1 0 0,-1-1 0,0 1 0,1-1 0,-1 1 0,1-1 0,-1 0 0,1 0 0,-1 1 0,1-1 0,0 0 0,-1 0 0,1 0 0,0-1 0,0 1 0,0 0 0,-1 0 0,1-1 0,1 1 0,-1-1 0,0 1 0,0-1 0,0 1 0,1-1 0,-1 1 0,1-1 0,-1 1 0,1-1 0,0 0 0,0-1 0,-2-11 0,1 1 0,1-1 0,0 1 0,4-20 0,-2 5 0,-2-7 0,0 23 0,0 0 0,0-1 0,1 1 0,1 0 0,0 0 0,5-18 0,-1 25 0,-1 16 0,-2 18 0,-2 0 0,-1 1 0,-2 0 0,-1 0 0,-2-1 0,0 1 0,-12 32 0,17-61 0,-1 1 0,1 0 0,0 0 0,0-1 0,0 1 0,0 0 0,0-1 0,0 1 0,0 0 0,0-1 0,1 1 0,-1 0 0,1-1 0,-1 1 0,1 0 0,0-1 0,0 1 0,-1-1 0,1 1 0,0-1 0,0 0 0,0 1 0,1-1 0,-1 0 0,0 0 0,0 0 0,1 1 0,-1-2 0,1 1 0,-1 0 0,1 0 0,-1 0 0,3 0 0,7 4 0,0-1 0,1 0 0,21 4 0,-15-4 0,419 131-1365,-399-122-5461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48:54.541"/>
    </inkml:context>
    <inkml:brush xml:id="br0">
      <inkml:brushProperty name="width" value="0.05" units="cm"/>
      <inkml:brushProperty name="height" value="0.05" units="cm"/>
      <inkml:brushProperty name="color" value="#E71224"/>
    </inkml:brush>
  </inkml:definitions>
  <inkml:trace contextRef="#ctx0" brushRef="#br0">1 890 24575,'0'-47'0,"9"-72"0,-6 103 0,0 0 0,1 0 0,1 0 0,0 0 0,1 0 0,1 1 0,16-27 0,-12 24 0,1 2 0,1-1 0,0 2 0,1 0 0,1 0 0,0 1 0,1 1 0,0 1 0,1 0 0,1 1 0,0 1 0,0 0 0,35-11 0,-5 0 0,-1-2 0,-1-2 0,68-49 0,-69 43 0,0 2 0,2 2 0,60-25 0,-96 48 0,-5 2 0,1 0 0,-1 0 0,-1-1 0,1 0 0,0 0 0,-1 0 0,1-1 0,-1 1 0,8-8 0,-13 10 0,0 1 0,1-1 0,-1 1 0,0 0 0,0-1 0,0 1 0,1-1 0,-1 1 0,0 0 0,0-1 0,0 1 0,0-1 0,0 1 0,0-1 0,0 1 0,0 0 0,0-1 0,0 1 0,0-1 0,0 1 0,0-1 0,0 1 0,0 0 0,-1-1 0,1 1 0,0-1 0,0 1 0,0 0 0,-1-1 0,1 1 0,0-1 0,-1 1 0,1 0 0,0 0 0,0-1 0,-1 1 0,1 0 0,-1-1 0,1 1 0,0 0 0,-1 0 0,1 0 0,-1-1 0,1 1 0,0 0 0,-1 0 0,1 0 0,-1 0 0,1 0 0,-1 0 0,1 0 0,-1 0 0,-29-5 0,29 5 0,-304-16 0,195 5 0,163 10 0,255 4 0,-304-3 0,-1 1 0,1-1 0,-1 1 0,0 0 0,0 1 0,1-1 0,-1 0 0,0 1 0,0 0 0,0 0 0,-1-1 0,1 2 0,0-1 0,-1 0 0,1 1 0,-1-1 0,0 1 0,0-1 0,0 1 0,0 0 0,0 0 0,2 6 0,3 7 0,-1 0 0,-1 1 0,5 24 0,-3-12 0,65 203-1365,-65-212-5461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48:30.195"/>
    </inkml:context>
    <inkml:brush xml:id="br0">
      <inkml:brushProperty name="width" value="0.05" units="cm"/>
      <inkml:brushProperty name="height" value="0.05" units="cm"/>
      <inkml:brushProperty name="color" value="#E71224"/>
    </inkml:brush>
  </inkml:definitions>
  <inkml:trace contextRef="#ctx0" brushRef="#br0">1 225 24575,'7'-8'0,"0"-1"0,0 0 0,0-1 0,6-13 0,-10 16 0,1 1 0,-1 0 0,1 0 0,0 0 0,1 0 0,-1 1 0,1 0 0,0-1 0,1 2 0,-1-1 0,1 1 0,0 0 0,10-6 0,21-6 0,0 2 0,0 1 0,2 2 0,-1 1 0,1 3 0,1 1 0,73-2 0,-110 8 0,0 0 0,0 0 0,0 0 0,0 0 0,0 0 0,0 1 0,-1-1 0,1 1 0,0 0 0,0 0 0,-1 0 0,1 0 0,0 1 0,-1-1 0,1 0 0,-1 1 0,0 0 0,1 0 0,-1 0 0,0 0 0,0 0 0,2 3 0,-1 1 0,-1-1 0,0 0 0,0 1 0,-1 0 0,0-1 0,0 1 0,0 0 0,-1 0 0,0-1 0,0 10 0,-3 32 0,-9 49 0,5-52 0,-2 71 0,30 241-1365,-18-321-5461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48:31.669"/>
    </inkml:context>
    <inkml:brush xml:id="br0">
      <inkml:brushProperty name="width" value="0.05" units="cm"/>
      <inkml:brushProperty name="height" value="0.05" units="cm"/>
      <inkml:brushProperty name="color" value="#E71224"/>
    </inkml:brush>
  </inkml:definitions>
  <inkml:trace contextRef="#ctx0" brushRef="#br0">100 19 24575,'6'-11'0,"-4"14"0,-2-2 0,0-1 0,0 1 0,0 0 0,0-1 0,0 1 0,0 0 0,0-1 0,0 1 0,0 0 0,0-1 0,1 1 0,-1 0 0,0-1 0,1 1 0,-1 0 0,0-1 0,1 1 0,-1-1 0,1 1 0,-1-1 0,1 1 0,-1-1 0,1 1 0,-1-1 0,1 0 0,-1 1 0,1-1 0,0 0 0,-1 1 0,1-1 0,0 0 0,-1 0 0,1 1 0,0-1 0,-1 0 0,1 0 0,0 0 0,-1 0 0,1 0 0,1 0 0,-2 0 0,-1 0 0,1-1 0,0 1 0,-1 0 0,1 0 0,0 0 0,0-1 0,-1 1 0,1 0 0,0 0 0,0-1 0,-1 1 0,1 0 0,0-1 0,0 1 0,0 0 0,0 0 0,-1-1 0,1 1 0,0 0 0,0-1 0,0 1 0,0 0 0,0-1 0,0 1 0,0 0 0,0-1 0,0 1 0,0-1 0,0 1 0,0 0 0,0-1 0,0 1 0,0 0 0,1-1 0,-1 1 0,0 0 0,0 0 0,0-1 0,0 1 0,1 0 0,-1-1 0,0 1 0,0 0 0,0 0 0,1-1 0,-1 1 0,0 0 0,1 0 0,-1 0 0,0-1 0,0 1 0,1 0 0,-1 0 0,0 0 0,1 0 0,-1 0 0,0 0 0,1 0 0,-1 0 0,0 0 0,1 0 0,-1 0 0,1 0 0,-1 0 0,-2-2 0,1 1 0,-1-1 0,-1 1 0,1 0 0,0-1 0,0 1 0,0 1 0,-1-1 0,1 0 0,-4-1 0,-14 10 0,20-7 0,-1-1 0,1 1 0,-1-1 0,0 1 0,1-1 0,-1 1 0,0-1 0,1 0 0,-1 1 0,0-1 0,0 0 0,1 0 0,-1 1 0,0-1 0,0 0 0,1 0 0,-1 0 0,0 0 0,0 0 0,0 0 0,1 0 0,-1 0 0,0 0 0,0-1 0,0 1 0,0-1 0,0 0 1,1 1-1,-1-1 0,0 0 0,0 1 0,1-1 1,-1 1-1,0-1 0,0 1 0,0 0 0,1-1 1,-1 1-1,0 0 0,0-1 0,0 1 1,0 0-1,0 0 0,0 0 0,0 0 0,0 0 1,0 0-1,0 0 0,1 0 0,-1 0 0,0 0 1,0 1-1,0-1 0,0 0 0,0 1 0,0-1 1,1 1-1,-1-1 0,-1 2 0,-18 26 7,7-7-1386</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49:20.882"/>
    </inkml:context>
    <inkml:brush xml:id="br0">
      <inkml:brushProperty name="width" value="0.05" units="cm"/>
      <inkml:brushProperty name="height" value="0.05" units="cm"/>
      <inkml:brushProperty name="color" value="#E71224"/>
    </inkml:brush>
  </inkml:definitions>
  <inkml:trace contextRef="#ctx0" brushRef="#br0">39 5675 24575,'-1'-96'0,"5"0"0,19-110 0,-13 134 0,2-108 0,-11 124 0,2-1 0,3 1 0,21-92 0,-9 73 0,-4 0 0,7-120 0,-2 9 0,138-947 0,-70 494 0,-42 270 0,7-37 0,-24 192 0,15-80 0,-16 109 0,-18 109 0,3 1 0,36-120 0,53-127 0,-97 313 0,-1 0 0,-1-1 0,1 0 0,-1 1 0,-1-1 0,0 0 0,-1-12 0,0 19 0,0 1 0,-1-1 0,1 1 0,-1-1 0,0 1 0,0-1 0,0 1 0,0 0 0,0-1 0,0 1 0,-1 0 0,1 0 0,-1 0 0,0 0 0,0 0 0,1 0 0,-1 0 0,0 1 0,0-1 0,-1 1 0,1-1 0,0 1 0,0 0 0,-1 0 0,1 0 0,-1 0 0,1 0 0,-1 0 0,1 1 0,-1 0 0,1-1 0,-4 1 0,-63-6 0,0 4 0,-118 10 0,128-3 0,1 3 0,1 3 0,-1 2 0,-106 40 0,126-32 0,38-20 0,0-1 0,0 0 0,-1 0 0,1 0 0,0 0 0,0 0 0,0 0 0,0 0 0,0 1 0,-1-1 0,1 0 0,0 0 0,0 0 0,0 0 0,0 0 0,0 1 0,0-1 0,0 0 0,0 0 0,-1 0 0,1 1 0,0-1 0,0 0 0,0 0 0,0 0 0,0 1 0,0-1 0,0 0 0,0 0 0,0 0 0,0 1 0,0-1 0,0 0 0,1 0 0,-1 0 0,0 0 0,0 1 0,0-1 0,0 0 0,0 0 0,0 0 0,0 0 0,0 1 0,1-1 0,-1 0 0,0 0 0,0 0 0,0 0 0,1 1 0,23-1 0,36-9 0,-1-2 0,0-3 0,-1-2 0,108-47 0,-94 30 0,95-37 0,-147 63 0,1 1 0,-1 1 0,1 1 0,0 1 0,1 1 0,28 1 0,-41 2 0,-1 0 0,0 1 0,0 0 0,0 0 0,0 1 0,0 0 0,-1 1 0,1-1 0,-1 2 0,0-1 0,0 1 0,0 0 0,-1 0 0,7 7 0,12 13 0,-1 2 0,21 30 0,-14-17 0,233 318 66,-146-190-781,142 155-1,-237-299-6110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40:32.526"/>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49:23.653"/>
    </inkml:context>
    <inkml:brush xml:id="br0">
      <inkml:brushProperty name="width" value="0.05" units="cm"/>
      <inkml:brushProperty name="height" value="0.05" units="cm"/>
      <inkml:brushProperty name="color" value="#E71224"/>
    </inkml:brush>
  </inkml:definitions>
  <inkml:trace contextRef="#ctx0" brushRef="#br0">6700 8861 24575,'-23'-2'0,"1"0"0,0-2 0,1-1 0,-38-12 0,-11-3 0,-128-35 0,2-8 0,-238-113 0,-350-230 0,-32-148 0,355 221 0,354 261 0,-56-36 0,-218-190 0,326 242 0,3-3 0,3-2 0,-57-90 0,-20-27 0,-91-115 0,-340-610 0,-73-339 0,579 1117 0,-66-252 0,80 244 0,17 42 0,4 0 0,-9-164 0,11 73 0,0 76 0,-5 0 0,-4 1 0,-39-110 0,36 125 0,5-1 0,-11-98 0,-18-88 0,-90-188 0,118 401 0,-10-32 0,-53-192 0,72 218 0,3-1 0,-1-140 0,11 208 0,1 1 0,-1-1 0,0 0 0,0 1 0,0-1 0,-1 1 0,1-1 0,-1 0 0,1 1 0,-1-1 0,0 1 0,0-1 0,0 1 0,0 0 0,-1-1 0,1 1 0,-1 0 0,1 0 0,-1 0 0,0 0 0,1 0 0,-4-2 0,2 3 0,1 0 0,-1 1 0,0-1 0,0 1 0,1-1 0,-1 1 0,0 0 0,0 0 0,1 0 0,-1 0 0,0 1 0,0-1 0,1 1 0,-1 0 0,0 0 0,1 0 0,-1 0 0,1 0 0,-1 0 0,1 1 0,-4 2 0,-10 6 0,1 1 0,0 1 0,1 0 0,0 1 0,1 0 0,1 1 0,-13 17 0,6-4 0,2 0 0,1 1 0,-17 40 0,32-67 0,-12 33 0,13-33 0,-1 1 0,0-1 0,1 1 0,-1 0 0,1-1 0,0 1 0,-1-1 0,1 1 0,0 0 0,0-1 0,0 1 0,0-1 0,0 1 0,1 0 0,-1-1 0,0 1 0,2 2 0,15-25 0,-14 17 0,34-53 0,30-66 0,6-9 0,-69 128 0,-1 0 0,1 0 0,-1 0 0,1 0 0,0 1 0,0 0 0,1 0 0,-1 0 0,1 0 0,-1 1 0,1-1 0,0 1 0,0 0 0,0 1 0,0-1 0,0 1 0,0 0 0,10 0 0,11-1 0,1 1 0,41 5 0,-22-2 0,243 0-1365,-263-2-5461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49:39.161"/>
    </inkml:context>
    <inkml:brush xml:id="br0">
      <inkml:brushProperty name="width" value="0.05" units="cm"/>
      <inkml:brushProperty name="height" value="0.05" units="cm"/>
      <inkml:brushProperty name="color" value="#E71224"/>
    </inkml:brush>
  </inkml:definitions>
  <inkml:trace contextRef="#ctx0" brushRef="#br0">4349 14 24575,'0'0'0,"0"-1"0,0 0 0,-1 1 0,1-1 0,0 0 0,0 1 0,0-1 0,-1 1 0,1-1 0,0 0 0,-1 1 0,1-1 0,-1 1 0,1-1 0,-1 1 0,1-1 0,-1 1 0,1-1 0,-1 1 0,1 0 0,-1-1 0,1 1 0,-1 0 0,0-1 0,1 1 0,-1 0 0,1 0 0,-1-1 0,0 1 0,1 0 0,-1 0 0,0 0 0,0 0 0,-26 0 0,26 0 0,-76 12 0,-106 29 0,141-30 0,-158 46 0,-77 17 0,-375 26 0,366-62 0,55-8 0,-118 18 0,147-23 0,-2-8 0,-222-11 0,306-6 0,16 2 0,1-4 0,-172-27 0,220 18 0,0-2 0,0-2 0,2-2 0,-76-37 0,110 45 0,0 0 0,0 1 0,-1 1 0,0 1 0,-35-6 0,53 12 0,-1 0 0,1 0 0,-1 0 0,1 1 0,-1-1 0,1 1 0,-1-1 0,1 1 0,0 0 0,0 0 0,-1 0 0,1 0 0,0 0 0,0 1 0,0-1 0,0 1 0,0-1 0,0 1 0,0 0 0,1 0 0,-1 0 0,1 0 0,-1 0 0,1 0 0,0 0 0,0 0 0,0 0 0,0 1 0,0-1 0,0 0 0,1 1 0,-2 4 0,-2 9 0,1 1 0,1 0 0,-1 26 0,2-19 0,0 74 0,1-87 0,1 0 0,0-1 0,0 1 0,1-1 0,1 1 0,5 14 0,-8-25 0,0 0 0,0 0 0,0 0 0,0 0 0,0 0 0,0 0 0,0 0 0,1 0 0,-1 0 0,0 0 0,0 0 0,0 0 0,0 1 0,0-1 0,0 0 0,0 0 0,0 0 0,0 0 0,1 0 0,-1 0 0,0 0 0,0 0 0,0 0 0,0 0 0,0 0 0,0 0 0,0 0 0,1 0 0,-1 0 0,0 0 0,0 0 0,0 0 0,0 0 0,0 0 0,0-1 0,0 1 0,0 0 0,0 0 0,1 0 0,-1 0 0,0 0 0,0 0 0,0 0 0,0 0 0,0 0 0,0 0 0,0 0 0,0 0 0,0-1 0,0 1 0,0 0 0,0 0 0,0 0 0,0 0 0,0 0 0,0 0 0,0 0 0,0 0 0,0-1 0,0 1 0,0 0 0,0 0 0,0 0 0,0 0 0,0 0 0,0 0 0,0 0 0,0 0 0,0-1 0,5-15 0,0-17 0,-2-13 0,16-175 0,-13 177 0,3 1 0,1 0 0,16-43 0,-25 81 0,1 1 0,0-1 0,0 1 0,0 0 0,0 0 0,1-1 0,-1 1 0,1 1 0,0-1 0,0 0 0,1 1 0,-1 0 0,1-1 0,0 1 0,0 1 0,5-4 0,-1 3 0,0 1 0,0-1 0,0 1 0,0 1 0,1 0 0,-1 0 0,0 0 0,14 2 0,154 3-1365,-139-3-5461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49:05.358"/>
    </inkml:context>
    <inkml:brush xml:id="br0">
      <inkml:brushProperty name="width" value="0.05" units="cm"/>
      <inkml:brushProperty name="height" value="0.05" units="cm"/>
      <inkml:brushProperty name="color" value="#E71224"/>
    </inkml:brush>
  </inkml:definitions>
  <inkml:trace contextRef="#ctx0" brushRef="#br0">8 153 24575,'-8'-4'0,"16"-6"0,15-6 0,61-15 0,11-7 0,-75 29 0,0 0 0,1 2 0,0 0 0,0 2 0,0 0 0,33-3 0,-9 5 0,0 2 0,51 6 0,-91-5 0,0 0 0,0 1 0,0-1 0,0 1 0,0 0 0,0 1 0,-1-1 0,1 1 0,0 0 0,-1 0 0,1 0 0,-1 1 0,0 0 0,0 0 0,0 0 0,7 6 0,-8-4 0,-1-1 0,1 1 0,0 0 0,-1 0 0,0 1 0,-1-1 0,1 0 0,-1 1 0,0-1 0,0 1 0,0-1 0,-1 1 0,0-1 0,-1 12 0,-1-5 0,0 0 0,0 0 0,-1-1 0,-1 1 0,-5 13 0,6-19 0,0 0 0,0 0 0,1 1 0,0 0 0,0-1 0,0 1 0,1 0 0,0 0 0,1-1 0,-1 1 0,1 0 0,1 0 0,-1 0 0,1 0 0,0 0 0,1-1 0,-1 1 0,4 6 0,0-4-114,0 0 1,1 0-1,0-1 0,0 0 0,1-1 1,0 1-1,0-1 0,1 0 0,0-1 1,0 0-1,17 9 0,-4-2-6712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49:06.708"/>
    </inkml:context>
    <inkml:brush xml:id="br0">
      <inkml:brushProperty name="width" value="0.05" units="cm"/>
      <inkml:brushProperty name="height" value="0.05" units="cm"/>
      <inkml:brushProperty name="color" value="#E71224"/>
    </inkml:brush>
  </inkml:definitions>
  <inkml:trace contextRef="#ctx0" brushRef="#br0">22 74 24575,'1'1'0,"-1"1"0,1-1 0,0 0 0,0 0 0,0 1 0,0-1 0,0 0 0,0 0 0,0 0 0,0 0 0,0 0 0,0 0 0,0-1 0,1 1 0,-1 0 0,0 0 0,1-1 0,-1 1 0,0-1 0,1 1 0,-1-1 0,1 0 0,-1 1 0,1-1 0,-1 0 0,1 0 0,1 0 0,43 2 0,-44-2 0,0 0 0,1 1 0,-1-2 0,0 1 0,1 0 0,-1 0 0,0-1 0,0 1 0,1-1 0,-1 0 0,0 0 0,0 0 0,0 0 0,0 0 0,0 0 0,0 0 0,0-1 0,0 1 0,0-1 0,-1 1 0,1-1 0,-1 0 0,1 0 0,-1 0 0,1 0 0,-1 0 0,0 0 0,0 0 0,1-4 0,-2 4 0,0 0 0,0-1 0,0 1 0,0 0 0,-1 0 0,1 0 0,-1 0 0,0 0 0,0 0 0,1 0 0,-1 0 0,-1 0 0,1 0 0,0 0 0,0 0 0,-1 1 0,1-1 0,-1 0 0,1 1 0,-1 0 0,1-1 0,-1 1 0,0 0 0,0 0 0,0 0 0,0 0 0,0 0 0,0 0 0,0 0 0,0 1 0,-4-2 0,-2 0 0,1 0 0,0 1 0,-1 0 0,0 0 0,1 0 0,-1 1 0,-14 1 0,20 0 0,0-1 0,0 0 0,1 0 0,-1 1 0,0-1 0,0 1 0,0 0 0,1-1 0,-1 1 0,0 0 0,1 0 0,-1 0 0,1 0 0,-1 0 0,1 0 0,-1 1 0,1-1 0,0 0 0,0 1 0,0-1 0,0 1 0,0-1 0,0 1 0,0 0 0,0-1 0,0 1 0,1 0 0,-1 0 0,1 0 0,-1-1 0,1 1 0,0 0 0,0 0 0,0 0 0,0 0 0,0 0 0,0 1 0,0-1 0,0-1 0,0 1 0,1-1 0,-1 1 0,0-1 0,1 0 0,-1 1 0,1-1 0,-1 1 0,1-1 0,-1 0 0,1 0 0,0 1 0,0-1 0,0 0 0,0 0 0,0 0 0,0 0 0,0 0 0,0 0 0,0 0 0,0 0 0,0 0 0,1-1 0,-1 1 0,0 0 0,1-1 0,-1 1 0,0-1 0,1 1 0,-1-1 0,3 1 0,-1-1 0,-1-1 0,0 1 0,0 0 0,0 0 0,0-1 0,1 1 0,-1-1 0,0 0 0,0 0 0,0 0 0,0 0 0,-1 0 0,1 0 0,0 0 0,0 0 0,0-1 0,-1 1 0,1-1 0,-1 0 0,1 1 0,1-4 0,5-12-43,3-7 179,-7 21-548,-2 11-634,-3 5-5780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49:42.765"/>
    </inkml:context>
    <inkml:brush xml:id="br0">
      <inkml:brushProperty name="width" value="0.05" units="cm"/>
      <inkml:brushProperty name="height" value="0.05" units="cm"/>
      <inkml:brushProperty name="color" value="#E71224"/>
    </inkml:brush>
  </inkml:definitions>
  <inkml:trace contextRef="#ctx0" brushRef="#br0">11 1189 24575,'-1'-1'0,"0"0"0,0 0 0,0 0 0,0 0 0,1 0 0,-1-1 0,0 1 0,1 0 0,-1 0 0,0 0 0,1 0 0,0-1 0,-1 1 0,1 0 0,0-1 0,0 1 0,0 0 0,-1 0 0,1-1 0,1 1 0,-1 0 0,0-1 0,0 1 0,0 0 0,1-1 0,-1 1 0,1 0 0,-1 0 0,1 0 0,-1-1 0,1 1 0,0 0 0,-1 0 0,1 0 0,0 0 0,0 0 0,0 0 0,0 0 0,0 0 0,0 1 0,1-2 0,7-5 0,-1 1 0,1 0 0,1 1 0,9-5 0,-13 7 0,62-29 0,1 3 0,137-36 0,154-13 0,-27 25 0,372-10 0,342 48 0,1237 17 0,-1271-3 0,-918-4 0,-1-4 0,106-24 0,79-8 0,435-35 0,-403 52 0,-306 23 0,48-3 0,-1-2 0,65-18 0,-78 15 0,0 1 0,1 2 0,53-1 0,122 10 0,-74 0 0,-125-3 0,144 1 0,199-25 0,-177 0 0,162-25 0,-269 36 0,-16 4 0,107-32 0,-18-13 0,93-30 0,-39 24 0,9-5 0,-210 65 0,-1 0 0,1 0 0,-1 0 0,0 0 0,1 0 0,-1 0 0,1 0 0,-1 0 0,1-1 0,-1 1 0,0 0 0,1 0 0,-1 0 0,0-1 0,1 1 0,-1 0 0,0 0 0,1-1 0,-1 1 0,0 0 0,1-1 0,-1 1 0,0 0 0,0-1 0,1 1 0,-1-1 0,0 1 0,0 0 0,0-1 0,0 1 0,0-1 0,1 1 0,-1 0 0,0-1 0,0 1 0,0-1 0,0 1 0,0-1 0,0 1 0,0 0 0,-1-1 0,1 1 0,0-1 0,0 1 0,0 0 0,0-1 0,0 1 0,-1-1 0,1 1 0,0 0 0,0-1 0,-1 1 0,-29-22 0,-46-11 0,54 26 0,0 1 0,1 1 0,-33-3 0,99 8 0,-31-1 0,-1 0 0,1 1 0,-1 0 0,1 2 0,0-1 0,-1 2 0,0-1 0,21 9 0,-31-10 0,0 2 0,0-1 0,-1 0 0,1 0 0,-1 1 0,1 0 0,-1-1 0,0 1 0,0 0 0,0 0 0,-1 0 0,1 0 0,-1 0 0,0 1 0,1-1 0,-1 0 0,-1 1 0,2 4 0,0 10 0,0 0 0,-1 26 0,0-8 0,20 129-1365,-15-129-5461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0:17.126"/>
    </inkml:context>
    <inkml:brush xml:id="br0">
      <inkml:brushProperty name="width" value="0.05" units="cm"/>
      <inkml:brushProperty name="height" value="0.05" units="cm"/>
      <inkml:brushProperty name="color" value="#E71224"/>
    </inkml:brush>
  </inkml:definitions>
  <inkml:trace contextRef="#ctx0" brushRef="#br0">2028 421 24575,'-2'-9'0,"1"0"0,-1 1 0,-1-1 0,1 1 0,-1-1 0,-6-9 0,-2-8 0,6 12 0,-1-1 0,-1 1 0,0 1 0,-1-1 0,-1 1 0,0 1 0,0 0 0,-1 0 0,-1 0 0,-14-11 0,7 9 0,-1 2 0,0 0 0,0 0 0,-1 2 0,-1 0 0,-30-9 0,-8 0 0,-1 2 0,-1 3 0,0 2 0,-1 3 0,0 3 0,-65 2 0,-14 3 0,-148 4 0,234 3 0,-66 14 0,-16 3 0,122-22 0,1 1 0,0 1 0,-1 0 0,1 1 0,1 0 0,-1 1 0,0 1 0,1 0 0,0 0 0,1 2 0,0-1 0,0 2 0,0 0 0,1 0 0,-14 15 0,-19 22 0,14-14 0,0-2 0,-39 29 0,68-58 0,0 0 0,0 0 0,0 0 0,0 0 0,-1 0 0,1 0 0,0-1 0,0 1 0,-1 0 0,1-1 0,-1 1 0,1-1 0,0 0 0,-1 1 0,1-1 0,-1 0 0,1 0 0,-1 0 0,1 0 0,-1 0 0,1 0 0,-1 0 0,1 0 0,-1-1 0,1 1 0,0 0 0,-1-1 0,1 1 0,-1-1 0,1 0 0,0 0 0,0 1 0,-1-1 0,1 0 0,0 0 0,0 0 0,0 0 0,0 0 0,0 0 0,0-1 0,0 1 0,0 0 0,1 0 0,-1-1 0,0 1 0,1 0 0,-1-1 0,1 1 0,-1-1 0,1-2 0,-5-12 0,1 0 0,1 0 0,-1-31 0,1 23 0,1-8 0,-2-12 0,3 41 0,1 5 0,-1 23 0,0 46 0,-1-40 0,1 0 0,2 0 0,8 59 0,-7-86 0,-1-1 0,0 1 0,1-1 0,-1 1 0,1-1 0,0 0 0,0 0 0,0 0 0,0 0 0,1 0 0,-1 0 0,1-1 0,0 1 0,0-1 0,0 0 0,0 0 0,0 0 0,0 0 0,1-1 0,-1 1 0,0-1 0,1 1 0,-1-1 0,1-1 0,0 1 0,5 0 0,12 1 0,-1-1 0,1 0 0,35-5 0,-19 1 0,-29 3-100,7-1-217,0 0 1,0 2 0,17 2 0,-10 2-6510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0:21.952"/>
    </inkml:context>
    <inkml:brush xml:id="br0">
      <inkml:brushProperty name="width" value="0.05" units="cm"/>
      <inkml:brushProperty name="height" value="0.05" units="cm"/>
      <inkml:brushProperty name="color" value="#E71224"/>
    </inkml:brush>
  </inkml:definitions>
  <inkml:trace contextRef="#ctx0" brushRef="#br0">2840 495 24575,'-1'-5'0,"1"1"0,-1-1 0,0 1 0,0-1 0,0 1 0,-1-1 0,0 1 0,0 0 0,0 0 0,0 0 0,0 0 0,-1 0 0,0 0 0,-5-5 0,-56-47 0,34 31 0,13 12 0,0 0 0,-1 1 0,0 1 0,0 1 0,-1 1 0,-1 0 0,-38-11 0,-11 3 0,-73-9 0,-31-7 0,84 7 0,51 14 0,1 2 0,-1 1 0,-57-6 0,48 10 0,-79-20 0,26 4 0,-60-2 0,-2 8 0,-174 5 0,312 9 0,0 2 0,0 1 0,0 0 0,1 2 0,-45 13 0,-264 87 0,268-86 0,49-15 0,0 1 0,1 0 0,-1 1 0,1 0 0,0 2 0,-14 7 0,-41 26 0,46-28 0,2 0 0,-1 2 0,-31 26 0,53-40 0,-1 1 0,1 0 0,-1-1 0,1 1 0,-1-1 0,0 1 0,1-1 0,-1 1 0,1-1 0,-1 1 0,0-1 0,1 0 0,-1 1 0,0-1 0,0 0 0,1 0 0,-1 1 0,0-1 0,0 0 0,1 0 0,-1 0 0,0 0 0,0 0 0,1 0 0,-1 0 0,0 0 0,0 0 0,0-1 0,0 1 0,0-1 0,0 0 0,0 0 0,0 0 0,0-1 0,1 1 0,-1 0 0,0 0 0,1 0 0,-1-1 0,1 1 0,-1 0 0,1-1 0,0 1 0,0 0 0,-1-3 0,1-63 0,0 55 0,3-158 0,-3 198 0,-1 4 0,1 1 0,1-1 0,2 0 0,1 0 0,16 61 0,-18-89 0,0-1 0,0 0 0,0 0 0,0 0 0,0 0 0,0 0 0,1 0 0,0-1 0,-1 1 0,1-1 0,0 0 0,0 0 0,0 0 0,0 0 0,1 0 0,3 1 0,66 20 0,-28-11 0,-18-2-341,0-2 0,0-1-1,36 5 1,-35-9-6485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0:31.786"/>
    </inkml:context>
    <inkml:brush xml:id="br0">
      <inkml:brushProperty name="width" value="0.05" units="cm"/>
      <inkml:brushProperty name="height" value="0.05" units="cm"/>
      <inkml:brushProperty name="color" value="#E71224"/>
    </inkml:brush>
  </inkml:definitions>
  <inkml:trace contextRef="#ctx0" brushRef="#br0">1973 445 24575,'0'-17'0,"0"0"0,-1 0 0,-1 0 0,-6-29 0,6 39 0,-1 1 0,1 0 0,-1 0 0,-1 0 0,1 0 0,-1 1 0,0-1 0,0 1 0,0 0 0,-1 0 0,0 0 0,0 1 0,0 0 0,-1 0 0,-7-5 0,-55-28 0,-133-52 0,102 48 0,74 32 0,0 2 0,-1 1 0,1 1 0,-1 1 0,-46-1 0,8 0 0,54 4 0,-470-31 0,431 32 0,-68 10 0,97-6 0,0 0 0,-1 1 0,2 1 0,-1 1 0,1 0 0,-20 12 0,-5 5 0,2 2 0,1 2 0,-57 50 0,72-54 0,17-14 0,0 0 0,-1-1 0,0 0 0,-1-1 0,0 0 0,0-1 0,0 0 0,-23 9 0,33-16 0,-1 0 0,0 0 0,1 0 0,-1 0 0,1-1 0,-1 1 0,0-1 0,1 1 0,-1-1 0,1 0 0,-1 1 0,1-1 0,-1 0 0,1 0 0,0 0 0,0 0 0,-1 0 0,1 0 0,0-1 0,0 1 0,0 0 0,0-1 0,0 1 0,0 0 0,1-1 0,-1 1 0,0-1 0,1 0 0,-1-1 0,-18-53 0,17 49 0,-17-81 0,22 195 0,-2-102 0,0 0 0,0-1 0,1 1 0,-1-1 0,1 1 0,0-1 0,0 1 0,0-1 0,1 0 0,0 0 0,-1 0 0,1 0 0,1-1 0,-1 1 0,1-1 0,-1 0 0,1 0 0,0 0 0,5 3 0,-1-3 0,0 0 0,1 0 0,0 0 0,0-1 0,-1-1 0,1 0 0,0 0 0,0 0 0,13-2 0,312-6-1365,-313 7-5461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0:33.762"/>
    </inkml:context>
    <inkml:brush xml:id="br0">
      <inkml:brushProperty name="width" value="0.05" units="cm"/>
      <inkml:brushProperty name="height" value="0.05" units="cm"/>
      <inkml:brushProperty name="color" value="#E71224"/>
    </inkml:brush>
  </inkml:definitions>
  <inkml:trace contextRef="#ctx0" brushRef="#br0">1486 278 24575,'0'-2'0,"-1"0"0,1 0 0,-1 0 0,1 0 0,-1 0 0,0 0 0,0 1 0,0-1 0,0 0 0,0 0 0,0 1 0,0-1 0,-1 1 0,1-1 0,0 1 0,-1 0 0,1-1 0,-1 1 0,-3-2 0,-39-20 0,34 19 0,-103-49 0,-2 5 0,-193-52 0,272 94 0,0 1 0,0 2 0,0 2 0,-49 4 0,9 0 0,56-3 0,1 1 0,0 1 0,0 1 0,0 1 0,0 0 0,1 2 0,-1 0 0,1 0 0,1 2 0,-1 1 0,1 0 0,1 1 0,0 0 0,0 2 0,1 0 0,0 0 0,1 1 0,-13 17 0,6-9 0,0-1 0,-2-1 0,0 0 0,-1-2 0,-33 17 0,56-33 0,0 0 0,0 0 0,0-1 0,-1 1 0,1 0 0,0-1 0,0 1 0,-1-1 0,1 0 0,0 1 0,-1-1 0,1 0 0,0 0 0,-1 0 0,1 0 0,-1 0 0,1 0 0,0 0 0,-1 0 0,1 0 0,0-1 0,-1 1 0,1-1 0,0 1 0,0-1 0,-1 1 0,1-1 0,0 0 0,0 1 0,0-1 0,0 0 0,0 0 0,0 0 0,0 0 0,0 0 0,0 0 0,0 0 0,0 0 0,1-1 0,-1 1 0,0 0 0,1 0 0,-1-1 0,1 1 0,0 0 0,-1-1 0,1 1 0,0 0 0,0-1 0,0-2 0,-3-10 0,2-1 0,0 0 0,2-26 0,-1 29 0,5-145 0,17 226 0,-6-23 0,-13-37 0,0 0 0,0-1 0,1 1 0,0-1 0,0 0 0,1 0 0,0 0 0,0 0 0,8 7 0,-8-11 0,-1 0 0,1 0 0,0-1 0,0 1 0,0-1 0,0-1 0,1 1 0,-1-1 0,1 0 0,0 0 0,-1 0 0,1-1 0,0 0 0,0 0 0,7 0 0,278-2 105,-126-3-1575,-134 4-5356</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0:45.494"/>
    </inkml:context>
    <inkml:brush xml:id="br0">
      <inkml:brushProperty name="width" value="0.05" units="cm"/>
      <inkml:brushProperty name="height" value="0.05" units="cm"/>
      <inkml:brushProperty name="color" value="#E71224"/>
    </inkml:brush>
  </inkml:definitions>
  <inkml:trace contextRef="#ctx0" brushRef="#br0">8011 3 24575,'-432'-2'0,"-606"8"0,672 16 0,-171 3 0,-1158-27 0,1334 15 0,26 0 0,24-14 0,-460 21 0,343 7 0,-103 12 0,-482 27 0,868-67-1365,97 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4:10.476"/>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0:48.973"/>
    </inkml:context>
    <inkml:brush xml:id="br0">
      <inkml:brushProperty name="width" value="0.05" units="cm"/>
      <inkml:brushProperty name="height" value="0.05" units="cm"/>
      <inkml:brushProperty name="color" value="#E71224"/>
    </inkml:brush>
  </inkml:definitions>
  <inkml:trace contextRef="#ctx0" brushRef="#br0">9834 9415 24575,'-2'-4'0,"-1"0"0,0 0 0,0 0 0,-1 1 0,1-1 0,-1 1 0,0 0 0,1 0 0,-2 1 0,1-1 0,-8-3 0,-2-3 0,-259-193 0,107 75 0,-222-127 0,-125-5 0,8 5 0,-66-25 0,-296-129 0,37 17 0,159 38 0,179 85 0,344 190 0,4-6 0,-192-149 0,-457-365 0,673 506 0,5-5 0,3-5 0,5-4 0,-152-198 0,104 106 0,-59-80 0,163 204 0,-78-151 0,109 177 0,3 0 0,-14-57 0,7 21 0,-29-155 0,15 52 0,-140-439 0,111 395 0,-118-271 0,107 338 0,-8-21 0,10 22 0,49 112 0,3 0 0,-34-107 0,43 102 0,-3 0 0,-2 1 0,-2 2 0,-3 0 0,-44-69 0,13 24 0,-70-167 0,51 99 0,58 124 0,1 0 0,-16-74 0,14 46 0,18 67 0,-1 0 0,0-1 0,0 1 0,0 0 0,0 0 0,-1 0 0,1 0 0,-1 0 0,0 0 0,0 0 0,0 0 0,0 0 0,0 1 0,-1 0 0,1-1 0,-1 1 0,1 0 0,-1 0 0,0 0 0,0 0 0,0 1 0,-6-3 0,5 3 0,0 1 0,0 0 0,0 0 0,0 1 0,0-1 0,1 1 0,-1 0 0,0 0 0,0 0 0,0 0 0,1 1 0,-1-1 0,1 1 0,-1 0 0,1 0 0,0 0 0,-1 1 0,1-1 0,0 1 0,-4 5 0,-15 17 0,0 1 0,2 1 0,1 1 0,1 1 0,2 1 0,1 0 0,1 1 0,-12 41 0,18-48 0,0 0 0,2 1 0,1 0 0,1 1 0,1-1 0,1 37 0,1-61 0,1 0 0,0 0 0,0 0 0,0 0 0,0 0 0,1 0 0,-1 0 0,0 0 0,0 0 0,1 0 0,-1 0 0,0 0 0,1 0 0,-1 0 0,1 0 0,-1 0 0,1 0 0,0 0 0,-1-1 0,1 1 0,0 0 0,-1 0 0,1-1 0,0 1 0,0 0 0,0-1 0,0 1 0,0-1 0,1 1 0,0-1 0,0 0 0,0 0 0,0-1 0,-1 1 0,1-1 0,0 1 0,0-1 0,0 1 0,-1-1 0,1 0 0,0 0 0,-1 0 0,1 0 0,2-3 0,9-7 0,-1 0 0,19-23 0,-27 29 0,112-150 0,-24 29 0,-88 121 0,1 0 0,0 1 0,0-1 0,1 1 0,-1 1 0,1-1 0,0 1 0,0 0 0,0 0 0,1 0 0,-1 1 0,1 0 0,-1 0 0,1 1 0,-1 0 0,1 0 0,0 0 0,0 1 0,-1 0 0,1 1 0,0-1 0,0 1 0,11 3 0,10 3 0,0 2 0,-1 0 0,0 2 0,32 17 0,-9-1 16,-27-13-707,43 17 1,-41-22-6136</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0:38.326"/>
    </inkml:context>
    <inkml:brush xml:id="br0">
      <inkml:brushProperty name="width" value="0.05" units="cm"/>
      <inkml:brushProperty name="height" value="0.05" units="cm"/>
      <inkml:brushProperty name="color" value="#E71224"/>
    </inkml:brush>
  </inkml:definitions>
  <inkml:trace contextRef="#ctx0" brushRef="#br0">1828 347 24575,'0'-10'0,"-1"0"0,-1 0 0,0 0 0,-1 0 0,0 0 0,0 0 0,-1 1 0,0-1 0,0 1 0,-1 0 0,-1 1 0,1-1 0,-2 1 0,1 0 0,-1 0 0,-14-12 0,7 8 0,-1 0 0,0 1 0,0 1 0,-1 0 0,0 1 0,-1 1 0,0 0 0,-27-7 0,0 4 0,-1 2 0,0 2 0,-56-1 0,50 3 0,-58-14 0,64 10 0,0 2 0,-62-2 0,64 9 0,-214 7 0,221-3 0,0 1 0,0 2 0,0 1 0,1 2 0,-37 16 0,11-2 0,31-13 0,1 1 0,0 1 0,1 1 0,-32 22 0,41-19 0,0 1 0,0 1 0,-15 22 0,-34 33 0,68-74 0,-1 1 0,1 0 0,-1 0 0,1-1 0,-1 1 0,1-1 0,-1 1 0,1 0 0,-1-1 0,0 1 0,1-1 0,-1 1 0,0-1 0,1 1 0,-1-1 0,0 0 0,0 1 0,1-1 0,-1 0 0,0 0 0,0 0 0,0 1 0,1-1 0,-1 0 0,0 0 0,0 0 0,0 0 0,0 0 0,1 0 0,-1-1 0,0 1 0,0 0 0,0 0 0,1-1 0,-1 1 0,0 0 0,0-1 0,1 1 0,-1-1 0,0 1 0,1-1 0,-1 1 0,0-1 0,1 1 0,-1-1 0,1 0 0,-1 1 0,1-1 0,-1 0 0,1 1 0,-1-1 0,1 0 0,0 0 0,0 1 0,-1-1 0,1 0 0,0 0 0,0 0 0,0 0 0,0 1 0,0-1 0,0 0 0,0 0 0,0-1 0,-1-67 0,2 59 0,-1 10 0,1-38 0,0 27 0,0 28 0,-1-5 0,0-3 0,0 0 0,0-1 0,1 1 0,0 0 0,5 15 0,-5-21 0,0-1 0,0 1 0,0-1 0,1 1 0,0-1 0,-1 1 0,1-1 0,0 0 0,0 0 0,0 0 0,0 0 0,0 0 0,1 0 0,-1-1 0,1 1 0,-1-1 0,1 0 0,-1 1 0,1-1 0,0 0 0,0-1 0,4 2 0,21 2 21,0-1 0,0-1 0,0-2 0,39-4 0,-43 2-231,1 0 0,0 2 0,0 1 0,0 1 0,-1 1 0,27 6 0,-21 1-6616</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0:40.477"/>
    </inkml:context>
    <inkml:brush xml:id="br0">
      <inkml:brushProperty name="width" value="0.05" units="cm"/>
      <inkml:brushProperty name="height" value="0.05" units="cm"/>
      <inkml:brushProperty name="color" value="#E71224"/>
    </inkml:brush>
  </inkml:definitions>
  <inkml:trace contextRef="#ctx0" brushRef="#br0">1 7 24575,'0'-1'0,"0"1"0,1-1 0,-1 1 0,1-1 0,-1 1 0,1 0 0,-1-1 0,1 1 0,-1 0 0,1-1 0,-1 1 0,1 0 0,-1 0 0,1-1 0,0 1 0,-1 0 0,1 0 0,0 0 0,-1 0 0,1 0 0,-1 0 0,1 0 0,0 0 0,-1 0 0,1 0 0,0 0 0,-1 0 0,1 0 0,-1 1 0,1-1 0,0 0 0,-1 0 0,1 1 0,-1-1 0,1 0 0,0 1 0,26 10 0,4 7 0,0 2 0,27 24 0,-1-2 0,123 93 0,239 228 0,-339-279 0,-4 3 0,88 128 0,-129-159-1365,-21-35-5461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0:41.195"/>
    </inkml:context>
    <inkml:brush xml:id="br0">
      <inkml:brushProperty name="width" value="0.05" units="cm"/>
      <inkml:brushProperty name="height" value="0.05" units="cm"/>
      <inkml:brushProperty name="color" value="#E71224"/>
    </inkml:brush>
  </inkml:definitions>
  <inkml:trace contextRef="#ctx0" brushRef="#br0">961 4 24575,'-4'-3'0,"-5"10"0,-11 12 0,-314 398 0,-181 199 0,514-616-19,-12 14-318,0-1 1,1 1-1,-16 26 1,17-19-6490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0:58.122"/>
    </inkml:context>
    <inkml:brush xml:id="br0">
      <inkml:brushProperty name="width" value="0.05" units="cm"/>
      <inkml:brushProperty name="height" value="0.05" units="cm"/>
      <inkml:brushProperty name="color" value="#E71224"/>
    </inkml:brush>
  </inkml:definitions>
  <inkml:trace contextRef="#ctx0" brushRef="#br0">4 95 24575,'-1'-17'0,"1"15"0,-1-1 0,0 0 0,1 1 0,0-1 0,0 0 0,0 1 0,0-1 0,0 1 0,0-1 0,1 0 0,-1 1 0,1-1 0,0 0 0,0 1 0,0 0 0,0-1 0,0 1 0,0-1 0,1 1 0,-1 0 0,1 0 0,2-3 0,9-3 0,5-1 0,-18 9 0,0-1 0,0 1 0,0 0 0,0 0 0,1 0 0,-1 0 0,0 0 0,0 0 0,0 0 0,1 0 0,-1 0 0,0 0 0,0 0 0,0 0 0,1 0 0,-1 0 0,0 0 0,0 0 0,0 0 0,0 0 0,1 0 0,-1 1 0,0-1 0,0 0 0,0 0 0,0 0 0,1 0 0,-1 0 0,0 0 0,0 0 0,0 1 0,0-1 0,0 0 0,0 0 0,1 0 0,-1 0 0,0 0 0,0 1 0,0-1 0,0 0 0,0 0 0,0 0 0,0 1 0,0-1 0,0 0 0,0 0 0,0 0 0,0 0 0,0 1 0,0-1 0,0 0 0,0 0 0,0 0 0,0 1 0,0-1 0,0 0 0,0 0 0,0 1 0,-1 11 0,2-11 0,-1-1 0,0 0 0,0 1 0,0-1 0,0 1 0,1-1 0,-1 1 0,0-1 0,0 1 0,0-1 0,0 0 0,0 1 0,0-1 0,0 1 0,0-1 0,0 1 0,-1-1 0,1 1 0,0-1 0,0 1 0,0-1 0,0 0 0,-1 1 0,1-1 0,0 1 0,0-1 0,-1 0 0,1 1 0,0-1 0,-1 0 0,1 1 0,0-1 0,-1 0 0,1 0 0,-1 1 0,1-1 0,0 0 0,-1 0 0,1 0 0,-1 0 0,1 1 0,0-1 0,-1 0 0,1 0 0,-1 0 0,1 0 0,-1 0 0,1 0 0,-1 0 0,1 0 0,-1 0 0,1 0 0,0 0 0,-1-1 0,1 1 0,-1 0 0,1 0 0,-1 0 0,1 0 0,0-1 0,-1 1 0,0-1 0,-18-1 0,10 3 0,12 3 0,4-3-1365,2-4-5461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0:45.494"/>
    </inkml:context>
    <inkml:brush xml:id="br0">
      <inkml:brushProperty name="width" value="0.05" units="cm"/>
      <inkml:brushProperty name="height" value="0.05" units="cm"/>
      <inkml:brushProperty name="color" value="#E71224"/>
    </inkml:brush>
  </inkml:definitions>
  <inkml:trace contextRef="#ctx0" brushRef="#br0">8011 3 24575,'-432'-2'0,"-606"8"0,672 16 0,-171 3 0,-1158-27 0,1334 15 0,26 0 0,24-14 0,-460 21 0,343 7 0,-103 12 0,-482 27 0,868-67-1365,97 0-5461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1:57.658"/>
    </inkml:context>
    <inkml:brush xml:id="br0">
      <inkml:brushProperty name="width" value="0.05" units="cm"/>
      <inkml:brushProperty name="height" value="0.05" units="cm"/>
      <inkml:brushProperty name="color" value="#E71224"/>
    </inkml:brush>
  </inkml:definitions>
  <inkml:trace contextRef="#ctx0" brushRef="#br0">1 1 24575,'8'0'0,"16"0"0,24 0 0,30 0 0,35 0 0,39 0 0,33 0 0,1 4 0,-18 1 0,-30 1 0,-29-2 0,-34-1-8191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2:01.187"/>
    </inkml:context>
    <inkml:brush xml:id="br0">
      <inkml:brushProperty name="width" value="0.05" units="cm"/>
      <inkml:brushProperty name="height" value="0.05" units="cm"/>
      <inkml:brushProperty name="color" value="#E71224"/>
    </inkml:brush>
  </inkml:definitions>
  <inkml:trace contextRef="#ctx0" brushRef="#br0">9902 384 24575,'-422'-26'0,"3"-32"0,148 19 0,-861-82 0,735 80 0,-309-20 0,-419 58 0,552 7 0,-2390-5 0,2758 9 0,-208 34 0,113 9 0,189-30 0,-283 60 0,386-80 0,-63 12 0,1 2 0,-74 26 0,143-40 0,0 0 0,0-1 0,-1 1 0,1-1 0,-1 0 0,1 1 0,0-1 0,-1 0 0,1 0 0,-1 0 0,1 0 0,0 0 0,-1 0 0,1 0 0,-1-1 0,1 1 0,0 0 0,-1-1 0,1 1 0,0-1 0,-1 0 0,1 1 0,0-1 0,0 0 0,0 0 0,0 0 0,0 1 0,0-1 0,0 0 0,0-1 0,0 1 0,0 0 0,0 0 0,0 0 0,1 0 0,-1-1 0,1 1 0,-1 0 0,1-1 0,-1 1 0,1 0 0,0-1 0,-1 1 0,1-1 0,0 1 0,0-3 0,-1-11 0,0 0 0,1-1 0,3-24 0,-1 17 0,2-16 0,1 1 0,15-56 0,-85 236 0,42-97 0,2 1 0,-30 95 0,51-139 0,-1 0 0,1-1 0,-1 1 0,1 0 0,0 0 0,0-1 0,-1 1 0,1 0 0,0 0 0,1 0 0,-1 0 0,0-1 0,0 1 0,1 0 0,-1 0 0,1-1 0,0 1 0,-1 0 0,1-1 0,0 1 0,0-1 0,0 1 0,0-1 0,0 1 0,1-1 0,-1 0 0,0 1 0,1-1 0,-1 0 0,0 0 0,1 0 0,0 0 0,-1 0 0,1 0 0,-1-1 0,4 2 0,6 1 0,0-1 0,-1-1 0,1 1 0,0-2 0,14 0 0,-7 0 0,530-1 115,-210-3-1595,-291 4-5346</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2:05.692"/>
    </inkml:context>
    <inkml:brush xml:id="br0">
      <inkml:brushProperty name="width" value="0.05" units="cm"/>
      <inkml:brushProperty name="height" value="0.05" units="cm"/>
      <inkml:brushProperty name="color" value="#E71224"/>
    </inkml:brush>
  </inkml:definitions>
  <inkml:trace contextRef="#ctx0" brushRef="#br0">4301 4955 24575,'-1'-32'0,"-2"1"0,-2 0 0,-1 0 0,-1 0 0,-1 1 0,-2 0 0,-1 1 0,-20-39 0,-20-26 0,-68-94 0,105 166 0,-255-366 0,-387-428 0,575 725 0,-315-328 0,-141-119 0,361 328 0,-77-90 0,238 283 0,-396-418 0,-204-204 0,311 268 0,284 342 0,14 18 0,-1 1 0,-1 0 0,0 0 0,0 0 0,-14-12 0,21 21 0,-1 0 0,0-1 0,0 1 0,0 0 0,1 0 0,-1 0 0,0 0 0,0 1 0,0-1 0,-1 1 0,1-1 0,0 1 0,0-1 0,0 1 0,0 0 0,0 0 0,-1 0 0,1 0 0,0 1 0,0-1 0,0 0 0,0 1 0,0 0 0,0-1 0,0 1 0,0 0 0,0 0 0,0 0 0,0 0 0,0 0 0,1 1 0,-1-1 0,0 1 0,1-1 0,-1 1 0,1-1 0,0 1 0,-2 2 0,-12 18 0,1 2 0,1-1 0,1 2 0,0 0 0,2 0 0,-8 33 0,8-27 0,-10 31 0,-21 111 0,41-173 0,-1 1 0,1-1 0,0 1 0,0-1 0,-1 1 0,1-1 0,0 1 0,0-1 0,0 1 0,0-1 0,0 1 0,0-1 0,0 1 0,0 0 0,0-1 0,0 1 0,0-1 0,0 1 0,0-1 0,0 1 0,0-1 0,1 1 0,-1-1 0,0 1 0,0-1 0,1 1 0,-1-1 0,0 0 0,1 1 0,-1-1 0,1 1 0,11-13 0,18-36 0,-28 44 0,70-112 0,51-98 0,-120 209 0,-1 0 0,2 1 0,-1-1 0,0 1 0,1-1 0,0 1 0,0 0 0,0 0 0,0 1 0,1-1 0,0 1 0,-1 0 0,1 0 0,0 1 0,1-1 0,-1 1 0,0 0 0,1 1 0,-1-1 0,1 1 0,6-1 0,14 0 0,0 0 0,0 2 0,39 4 0,-2 0 0,14-3-1365,-45-1-5461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2:22.660"/>
    </inkml:context>
    <inkml:brush xml:id="br0">
      <inkml:brushProperty name="width" value="0.05" units="cm"/>
      <inkml:brushProperty name="height" value="0.05" units="cm"/>
      <inkml:brushProperty name="color" value="#E71224"/>
    </inkml:brush>
  </inkml:definitions>
  <inkml:trace contextRef="#ctx0" brushRef="#br0">1 23 24575,'394'-11'0,"-64"0"0,1197 66-641,-1356-38 698,497 43 438,3-45-1878,-646-16-5336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44:59.455"/>
    </inkml:context>
    <inkml:brush xml:id="br0">
      <inkml:brushProperty name="width" value="0.05" units="cm"/>
      <inkml:brushProperty name="height" value="0.05" units="cm"/>
      <inkml:brushProperty name="color" value="#E71224"/>
    </inkml:brush>
  </inkml:definitions>
  <inkml:trace contextRef="#ctx0" brushRef="#br0">3897 181 24575,'-41'-2'0,"0"-3"0,-64-13 0,-12-3 0,-167-22 0,-103-12 0,-254 23 0,-2 33 0,246 1 0,324-2 0,-1 2 0,1 4 0,-101 20 0,131-18 0,-53 3 0,59-8 0,0 2 0,-52 13 0,-26 8 0,90-22 0,0 1 0,1 0 0,0 2 0,0 1 0,0 1 0,1 1 0,-41 24 0,-70 70 0,132-102 0,0-1 0,1 1 0,-1-1 0,0 0 0,0 1 0,0-1 0,0 0 0,-1 0 0,1-1 0,0 1 0,0 0 0,-1-1 0,1 1 0,0-1 0,-1 0 0,1 0 0,0 0 0,-4 0 0,5-1 0,0 1 0,-1-1 0,1 0 0,0 0 0,0 0 0,0 0 0,0 0 0,0 0 0,0 0 0,0 0 0,0-1 0,1 1 0,-1 0 0,0-1 0,1 1 0,-1 0 0,1-1 0,-1 1 0,1 0 0,0-1 0,-1 1 0,1-1 0,0 1 0,0-1 0,0 1 0,0-1 0,0 1 0,0-1 0,1 1 0,0-2 0,2-22 0,2 0 0,1 0 0,2 0 0,0 1 0,16-34 0,4-10 0,-16 45 0,-7 35 0,-5 46 0,-1-48 0,-23 191 0,24-199 0,0 0 0,0 0 0,1 0 0,-1 0 0,0 0 0,1 0 0,-1-1 0,1 1 0,0 0 0,0 0 0,0 0 0,0 0 0,0-1 0,0 1 0,0 0 0,0-1 0,1 1 0,-1-1 0,1 0 0,-1 1 0,1-1 0,0 0 0,-1 0 0,1 0 0,0 0 0,3 1 0,5 2 0,1-1 0,-1 0 0,1-1 0,11 2 0,14 3 0,27 10-73,-5-2-573,63 27 0,-97-31-6180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2:25.626"/>
    </inkml:context>
    <inkml:brush xml:id="br0">
      <inkml:brushProperty name="width" value="0.05" units="cm"/>
      <inkml:brushProperty name="height" value="0.05" units="cm"/>
      <inkml:brushProperty name="color" value="#E71224"/>
    </inkml:brush>
  </inkml:definitions>
  <inkml:trace contextRef="#ctx0" brushRef="#br0">0 0 24575,'12'2'0,"-1"0"0,1 1 0,-1 1 0,0-1 0,0 2 0,-1-1 0,1 2 0,-1-1 0,0 1 0,17 14 0,-15-12 0,558 408 0,-490-346-2,-58-49-271,1 0 1,1-2-1,0 0 1,43 23-1,-43-31-6553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2:26.125"/>
    </inkml:context>
    <inkml:brush xml:id="br0">
      <inkml:brushProperty name="width" value="0.05" units="cm"/>
      <inkml:brushProperty name="height" value="0.05" units="cm"/>
      <inkml:brushProperty name="color" value="#E71224"/>
    </inkml:brush>
  </inkml:definitions>
  <inkml:trace contextRef="#ctx0" brushRef="#br0">807 12 24575,'-4'-5'0,"-5"0"0,-11 3 0,-4 8 0,-4 6 0,-1 5 0,-16 13 0,-17 14 0,-20 11 0,-3 6 0,-1-4 0,3 1 0,10-6 0,14-6 0,12-12 0,7-7 0,9-9-8191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2:33.312"/>
    </inkml:context>
    <inkml:brush xml:id="br0">
      <inkml:brushProperty name="width" value="0.05" units="cm"/>
      <inkml:brushProperty name="height" value="0.05" units="cm"/>
      <inkml:brushProperty name="color" value="#E71224"/>
    </inkml:brush>
  </inkml:definitions>
  <inkml:trace contextRef="#ctx0" brushRef="#br0">5110 529 24575,'0'-2'0,"0"1"0,0 0 0,0-1 0,-1 1 0,1-1 0,-1 1 0,1-1 0,-1 1 0,0 0 0,1-1 0,-1 1 0,0 0 0,0 0 0,0 0 0,0-1 0,0 1 0,0 0 0,0 0 0,0 0 0,0 1 0,-1-1 0,1 0 0,0 0 0,-1 1 0,1-1 0,-3 0 0,-43-11 0,30 10 0,-159-39 0,-195-71 0,301 88 0,-2 3 0,0 3 0,0 3 0,-121-9 0,74 11 0,-233-58 0,191 33 0,69 21 0,-170-9 0,-97 21 0,284 5 0,-356-1 0,-403 4 0,420 29 0,320-18 0,1 4 0,-125 41 0,141-34 0,26-9 0,-93 42 0,-5 15 0,148-72 0,0 0 0,0 0 0,-1 0 0,1 0 0,0 0 0,-1 0 0,1-1 0,-1 1 0,1 0 0,-1-1 0,1 0 0,-1 1 0,1-1 0,-1 0 0,0 0 0,1 1 0,-1-1 0,1-1 0,-1 1 0,0 0 0,1 0 0,-1-1 0,1 1 0,-1 0 0,1-1 0,-1 0 0,1 1 0,-1-1 0,1 0 0,0 0 0,-1 0 0,1 1 0,0-2 0,0 1 0,0 0 0,0 0 0,-1 0 0,2 0 0,-1-1 0,0 1 0,0 0 0,0-1 0,1 1 0,-1-1 0,0 1 0,1-1 0,-1 1 0,1-3 0,-3-9 0,1-1 0,0 1 0,1-1 0,1-21 0,0 24 0,0 6 0,5-105 0,-4 99 0,1 0 0,0-1 0,1 1 0,0 1 0,1-1 0,0 0 0,9-15 0,-13 25 0,1 0 0,0-1 0,-1 1 0,1 0 0,0 0 0,0 0 0,0 0 0,0 0 0,0 0 0,0 0 0,0 0 0,0 0 0,0 0 0,1 1 0,1-2 0,-3 2 0,1 0 0,-1 0 0,1 0 0,-1 0 0,1 0 0,-1 0 0,1 1 0,-1-1 0,1 0 0,-1 0 0,1 0 0,-1 0 0,1 1 0,-1-1 0,0 0 0,1 1 0,-1-1 0,1 0 0,-1 1 0,0-1 0,1 0 0,-1 1 0,0-1 0,0 0 0,1 1 0,-1-1 0,1 2 0,0 1 0,0 1 0,1 0 0,-1-1 0,0 1 0,-1 0 0,1 0 0,-1 0 0,0 0 0,0 5 0,-25 216 0,18-199 0,4-19 0,1 0 0,0 1 0,0-1 0,-1 15 0,3-21 0,0 0 0,0 1 0,0-1 0,0 0 0,0 0 0,1 1 0,-1-1 0,0 0 0,1 0 0,-1 0 0,1 1 0,-1-1 0,1 0 0,-1 0 0,1 0 0,0 0 0,0 0 0,-1 0 0,1 0 0,0 0 0,0-1 0,0 1 0,0 0 0,0 0 0,0-1 0,0 1 0,0-1 0,0 1 0,1-1 0,-1 1 0,0-1 0,0 1 0,0-1 0,3 0 0,298 64 0,-244-43-1365,-33-9-5461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2:37.074"/>
    </inkml:context>
    <inkml:brush xml:id="br0">
      <inkml:brushProperty name="width" value="0.05" units="cm"/>
      <inkml:brushProperty name="height" value="0.05" units="cm"/>
      <inkml:brushProperty name="color" value="#E71224"/>
    </inkml:brush>
  </inkml:definitions>
  <inkml:trace contextRef="#ctx0" brushRef="#br0">1 101 24575,'0'-4'0,"8"-6"0,15-1 0,30-2 0,38-4 0,42 1 0,45 4 0,33 3 0,24 4 0,-4 2 0,-16 2 0,-36 1 0,-44 1 0,-45-1-8191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2:40.727"/>
    </inkml:context>
    <inkml:brush xml:id="br0">
      <inkml:brushProperty name="width" value="0.05" units="cm"/>
      <inkml:brushProperty name="height" value="0.05" units="cm"/>
      <inkml:brushProperty name="color" value="#E71224"/>
    </inkml:brush>
  </inkml:definitions>
  <inkml:trace contextRef="#ctx0" brushRef="#br0">0 1503 24575,'1836'-49'0,"-687"-2"0,-684 20 0,-3-34 0,177-17 0,-394 64 0,482-60 0,-148-2 0,-73 12 0,-502 68 0,974-134 0,-912 128 0,0-2 0,0-3 0,119-36 0,290-76 0,-367 98 0,241-67 0,-252 53 0,-72 27 0,1 2 0,0 0 0,37-8 0,45 4 0,1 4 0,175 6 0,-187 5 0,-88-1 0,0 0 0,0-1 0,0 0 0,0 0 0,-1-1 0,1 0 0,-1-1 0,1 1 0,-1-2 0,0 1 0,0-1 0,13-9 0,-16 9 0,-1 0 0,0 0 0,1 0 0,-1-1 0,-1 1 0,1-1 0,-1 0 0,0 0 0,0-1 0,0 1 0,-1-1 0,0 1 0,0-1 0,0 0 0,-1 0 0,0 1 0,0-1 0,0 0 0,-1-9 0,-3-76 0,1 66 0,0 0 0,2 0 0,1 0 0,6-37 0,-7 62 0,0-1 0,0 0 0,0 1 0,0-1 0,0 0 0,0 1 0,0-1 0,0 0 0,0 1 0,1-1 0,-1 0 0,0 1 0,0-1 0,1 0 0,-1 1 0,0-1 0,1 1 0,-1-1 0,1 1 0,-1-1 0,1 1 0,-1-1 0,1 1 0,-1-1 0,1 1 0,-1 0 0,1-1 0,0 1 0,-1 0 0,1-1 0,-1 1 0,1 0 0,0 0 0,-1 0 0,1-1 0,1 1 0,-1 1 0,1 0 0,-1 0 0,1 0 0,0 0 0,-1 1 0,0-1 0,1 0 0,-1 1 0,0-1 0,0 1 0,0-1 0,2 4 0,26 55 0,-29-60 0,56 126 0,-54-123 0,0 1 0,-1 0 0,1-1 0,-1 1 0,0 0 0,0 0 0,-1 0 0,1 0 0,-1 0 0,0 0 0,0 0 0,0 0 0,0 0 0,-1 0 0,0 0 0,0 0 0,0 0 0,0 0 0,0 0 0,-1 0 0,0-1 0,0 1 0,0-1 0,0 1 0,-3 3 0,-7 7 0,-1-1 0,0 0 0,0-1 0,-22 15 0,9-6 0,-23 19-108,-12 9-520,-66 69-1,97-85-6197</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2:43.451"/>
    </inkml:context>
    <inkml:brush xml:id="br0">
      <inkml:brushProperty name="width" value="0.05" units="cm"/>
      <inkml:brushProperty name="height" value="0.05" units="cm"/>
      <inkml:brushProperty name="color" value="#E71224"/>
    </inkml:brush>
  </inkml:definitions>
  <inkml:trace contextRef="#ctx0" brushRef="#br0">1 0 24575,'8'4'0,"12"10"0,14 15 0,19 11 0,8 11 0,7 6 0,4-3 0,-2-7 0,-8-2 0,-6-5 0,-14-6 0,-9-7 0,-10-5 0,-5-6 0,-1-2 0,-3-3-8191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2:43.812"/>
    </inkml:context>
    <inkml:brush xml:id="br0">
      <inkml:brushProperty name="width" value="0.05" units="cm"/>
      <inkml:brushProperty name="height" value="0.05" units="cm"/>
      <inkml:brushProperty name="color" value="#E71224"/>
    </inkml:brush>
  </inkml:definitions>
  <inkml:trace contextRef="#ctx0" brushRef="#br0">891 0 24575,'-4'0'0,"-10"0"0,-6 0 0,-1 4 0,-13 14 0,-13 17 0,-7 10 0,-7 7 0,-14 2 0,-20 5 0,-10 0 0,0-5 0,6-8 0,10-7 0,22-11-8191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2:44.265"/>
    </inkml:context>
    <inkml:brush xml:id="br0">
      <inkml:brushProperty name="width" value="0.05" units="cm"/>
      <inkml:brushProperty name="height" value="0.05" units="cm"/>
      <inkml:brushProperty name="color" value="#E71224"/>
    </inkml:brush>
  </inkml:definitions>
  <inkml:trace contextRef="#ctx0" brushRef="#br0">1 0 24575,'982'46'0,"-318"-7"0,760-24-1365,-1344-16-5461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2:48.369"/>
    </inkml:context>
    <inkml:brush xml:id="br0">
      <inkml:brushProperty name="width" value="0.05" units="cm"/>
      <inkml:brushProperty name="height" value="0.05" units="cm"/>
      <inkml:brushProperty name="color" value="#E71224"/>
    </inkml:brush>
  </inkml:definitions>
  <inkml:trace contextRef="#ctx0" brushRef="#br0">3305 45 24575,'-4'1'0,"-1"1"0,1-1 0,0 1 0,0 0 0,0 0 0,0 0 0,1 0 0,-1 1 0,-5 4 0,-5 2 0,-53 30 0,-1-3 0,-2-3 0,-1-3 0,-100 28 0,-319 46 0,283-66 0,29-6 0,-273 12 0,401-39 0,-1 2 0,-54 15 0,-63 9 0,43-24 0,0-7 0,-182-21 0,270 18 0,17 0 0,0-1 0,0-1 0,1-1 0,0 0 0,0-2 0,0 0 0,1-1 0,0-1 0,1-1 0,0 0 0,1-1 0,0-1 0,1 0 0,0-1 0,1-1 0,1 0 0,-18-26 0,-33-72 0,49 91 0,12 16 0,-1-1 0,0 1 0,-1 0 0,0 0 0,0 1 0,0-1 0,0 1 0,-1 0 0,-6-4 0,12 9 0,-1 0 0,1-1 0,-1 1 0,1 0 0,0 0 0,-1 0 0,1 0 0,-1 0 0,1 0 0,-1 0 0,1 0 0,0 0 0,-1 0 0,1 0 0,-1 0 0,1 0 0,0 0 0,-1 0 0,1 0 0,-1 1 0,1-1 0,0 0 0,-1 0 0,1 0 0,-1 1 0,1-1 0,0 0 0,0 0 0,-1 1 0,1-1 0,0 0 0,-1 1 0,1-1 0,0 1 0,-8 20 0,4 26 0,4-44 0,-20 197 0,20-287 0,-1-72 0,2 156 0,-1-1 0,1 0 0,0 1 0,0-1 0,0 0 0,0 1 0,1-1 0,-1 1 0,1 0 0,0 0 0,0-1 0,0 1 0,0 0 0,1 1 0,-1-1 0,1 0 0,0 1 0,0-1 0,0 1 0,0 0 0,0 0 0,0 0 0,1 1 0,3-3 0,10-2 0,1 0 0,0 2 0,35-6 0,4-1 0,155-39-1365,-170 42-5461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9:07:59.923"/>
    </inkml:context>
    <inkml:brush xml:id="br0">
      <inkml:brushProperty name="width" value="0.05" units="cm"/>
      <inkml:brushProperty name="height" value="0.05" units="cm"/>
      <inkml:brushProperty name="color" value="#E71224"/>
    </inkml:brush>
  </inkml:definitions>
  <inkml:trace contextRef="#ctx0" brushRef="#br0">1 0 24575,'4'0'0,"5"0"0,2 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45:03.621"/>
    </inkml:context>
    <inkml:brush xml:id="br0">
      <inkml:brushProperty name="width" value="0.05" units="cm"/>
      <inkml:brushProperty name="height" value="0.05" units="cm"/>
      <inkml:brushProperty name="color" value="#E71224"/>
    </inkml:brush>
  </inkml:definitions>
  <inkml:trace contextRef="#ctx0" brushRef="#br0">8081 397 24575,'-131'-6'0,"-215"-38"0,290 35 0,-176-39 0,142 26 0,-175-18 0,73 32 0,-114-10 0,-339-70 0,-70-9 0,-48 81 0,477 19 0,-1102-3 0,1357 1 0,-52 10 0,-26 2 0,-57 1 0,74-3 0,7-2 0,23-1 0,-63-1 0,93-6 0,1 2 0,-1 1 0,-44 11 0,-43 7 0,4-15 0,-131-8 0,83-2 0,17 5 0,-152-5 0,200-8 0,43 4 0,-56 0 0,30 6-93,43-2-119,1 3 0,-1 0 0,1 3 0,0 1 0,-57 14 0,66-8-6614</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9:08:00.296"/>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8:43.669"/>
    </inkml:context>
    <inkml:brush xml:id="br0">
      <inkml:brushProperty name="width" value="0.05" units="cm"/>
      <inkml:brushProperty name="height" value="0.05" units="cm"/>
      <inkml:brushProperty name="color" value="#E71224"/>
    </inkml:brush>
  </inkml:definitions>
  <inkml:trace contextRef="#ctx0" brushRef="#br0">15786 0 24575,'-7'2'0,"0"1"0,0-1 0,0 1 0,0 1 0,1-1 0,-1 1 0,1 0 0,0 1 0,1-1 0,-1 1 0,-7 9 0,7-9 0,-178 152 0,-399 261 0,-258 51 0,409-244 0,-236 116 0,386-208 0,-381 191 0,-256 109 0,-39-91 0,-116-36 0,326-100 0,26-8 0,155-29 0,-698 204 0,701-219 0,-498 152 0,786-217 0,-355 124 0,471-151 0,-281 156 0,310-138 0,-201 159 0,145-91 0,-74 62 0,141-101 0,21-18 0,-126 89 0,157-133 0,2 2 0,2 3 0,-68 72 0,-187 263 0,29-9 0,199-246 0,67-93 0,-2-1 0,-1-1 0,-39 40 0,40-46 0,23-26 0,-1 0 0,1 0 0,-1 0 0,-1 0 0,1 0 0,-1-1 0,1 0 0,-1 0 0,-1 0 0,1-1 0,0 0 0,-1 0 0,-7 3 0,12-6 0,0 0 0,-1 0 0,1-1 0,0 1 0,0 0 0,-1-1 0,1 1 0,0-1 0,0 0 0,0 1 0,-1-1 0,1 0 0,0 0 0,0 1 0,0-1 0,0 0 0,1 0 0,-1 0 0,0 0 0,0 0 0,0-1 0,1 1 0,-1 0 0,1 0 0,-1 0 0,1-1 0,-1 1 0,1 0 0,0 0 0,-1-1 0,1 1 0,0 0 0,0-1 0,0 1 0,0-2 0,-2-58 0,3 53 0,2-147 0,-4 188 0,0-20 0,1 0 0,0-1 0,1 1 0,0 0 0,6 25 0,-6-35 0,1 1 0,0 0 0,-1-1 0,1 1 0,1-1 0,-1 0 0,0 1 0,1-1 0,-1 0 0,1-1 0,0 1 0,0 0 0,0-1 0,1 0 0,-1 1 0,0-1 0,1-1 0,0 1 0,-1 0 0,1-1 0,0 0 0,0 0 0,7 2 0,58 7 0,79 3 0,41 6 0,32 14-1365,-189-30-5461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8:48.543"/>
    </inkml:context>
    <inkml:brush xml:id="br0">
      <inkml:brushProperty name="width" value="0.05" units="cm"/>
      <inkml:brushProperty name="height" value="0.05" units="cm"/>
      <inkml:brushProperty name="color" value="#E71224"/>
    </inkml:brush>
  </inkml:definitions>
  <inkml:trace contextRef="#ctx0" brushRef="#br0">369 1 24575,'-1'7'0,"-1"0"0,1 0 0,-1 0 0,0-1 0,0 1 0,-6 10 0,-4 13 0,-63 235 0,-31 87 0,86-298 0,3 2 0,2 0 0,3 0 0,2 1 0,3 1 0,0 95 0,1-41 0,-24 129 0,-4 68 0,44 138 0,31 0 0,3 40 0,-34-338 0,5 1 0,8-2 0,53 190 0,-56-282 0,3-1 0,29 52 0,-28-63 0,-3 1 0,-1 1 0,21 74 0,-20-31 0,5 0 0,3-2 0,4-2 0,47 89 0,41 94 0,-75-123 0,-4-12 0,-9-33 0,-21-59 0,2-2 0,23 48 0,109 185 0,-122-239 0,-24-33 0,1 0 0,0 1 0,-1-1 0,1 0 0,0 1 0,-1-1 0,1 0 0,0 0 0,-1 1 0,1-1 0,0 0 0,0 0 0,-1 0 0,1 0 0,0 0 0,-1 0 0,1 0 0,0 0 0,-1-1 0,1 1 0,0 0 0,0 0 0,-1-1 0,1 1 0,-1 0 0,1-1 0,0 1 0,-1 0 0,1-1 0,-1 1 0,1-1 0,-1 1 0,1-1 0,-1 1 0,1-1 0,-1 1 0,1-1 0,-1 0 0,0 1 0,1-1 0,-1 0 0,0 1 0,0-1 0,1 0 0,-1 1 0,0-1 0,0 0 0,0-1 0,17-46 0,-2-1 0,-2-1 0,-2-1 0,-2 1 0,1-54 0,-1 52 0,-9 49 0,0 1 0,1-1 0,0 1 0,-1-1 0,1 1 0,0 0 0,0-1 0,0 1 0,1 0 0,-1 0 0,0 0 0,1 0 0,0 0 0,-1 0 0,1 0 0,0 0 0,3-2 0,-4 4 0,-1 0 0,1 0 0,-1 0 0,1 0 0,-1 1 0,1-1 0,-1 0 0,1 0 0,-1 0 0,0 1 0,1-1 0,-1 0 0,1 1 0,-1-1 0,1 0 0,-1 1 0,0-1 0,1 0 0,-1 1 0,0-1 0,1 0 0,-1 1 0,0-1 0,0 1 0,0-1 0,1 1 0,-1-1 0,0 1 0,0-1 0,0 1 0,0-1 0,0 1 0,0-1 0,0 1 0,0-1 0,0 1 0,3 22 0,-4-4 0,0 0 0,-1 0 0,-1 0 0,0 0 0,-2-1 0,0 0 0,-1 1 0,-9 17 0,9-25 0,0 0 0,0 0 0,-1-1 0,0 1 0,-1-2 0,0 1 0,-1-1 0,0 0 0,0-1 0,-1 0 0,0-1 0,0 0 0,-16 8 0,-32 15 0,31-14 0,-55 21 0,-52 5-1365,94-30-5461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8:53.566"/>
    </inkml:context>
    <inkml:brush xml:id="br0">
      <inkml:brushProperty name="width" value="0.05" units="cm"/>
      <inkml:brushProperty name="height" value="0.05" units="cm"/>
      <inkml:brushProperty name="color" value="#E71224"/>
    </inkml:brush>
  </inkml:definitions>
  <inkml:trace contextRef="#ctx0" brushRef="#br0">5872 1 24575,'-124'5'0,"0"5"0,1 5 0,0 6 0,2 5 0,1 6 0,-143 57 0,10-5 0,134-47 0,-154 69 0,132-34 0,3 5 0,3 7 0,5 5 0,-147 130 0,227-175 0,-152 138 0,164-143 0,1 2 0,-60 88 0,-269 451 0,140-161 0,136-238 0,-40 109 0,61-123 0,39-100 0,-388 787 0,336-705 0,-101 253 0,122-239 0,-106 238 0,103-275 0,-85 238 0,-47 223 0,94-278 0,-99 366 0,178-573 0,-29 150 0,46-225 0,-2 1 0,-19 46 0,-2 8 0,14-40 0,-1-2 0,-39 71 0,-15 36 0,66-139 0,1 1 0,-1-1 0,0 0 0,0 0 0,-1 0 0,-10 12 0,14-19 0,0 0 0,0 0 0,-1 0 0,1 0 0,0 0 0,0 0 0,-1 0 0,1-1 0,-1 1 0,1 0 0,-1-1 0,1 1 0,-1-1 0,1 0 0,-1 1 0,1-1 0,-1 0 0,-2 0 0,2 0 0,0-1 0,0 1 0,0-1 0,0 0 0,0 0 0,0 0 0,0 0 0,0 0 0,1-1 0,-1 1 0,0 0 0,0-1 0,1 1 0,-1-1 0,1 0 0,0 1 0,-2-4 0,-3-4 0,1 0 0,0-1 0,0 1 0,1-1 0,0 0 0,1-1 0,0 1 0,-2-22 0,-2-71 0,7 84 0,0 111 0,2 40 0,-2-129 0,1-1 0,-1 1 0,1-1 0,0 1 0,-1-1 0,1 1 0,1-1 0,-1 0 0,0 1 0,0-1 0,1 0 0,-1 0 0,1 0 0,0 0 0,0 0 0,0 0 0,0-1 0,0 1 0,0-1 0,0 1 0,0-1 0,0 0 0,1 0 0,-1 0 0,1 0 0,-1 0 0,1 0 0,-1-1 0,1 1 0,2-1 0,11 2 0,0 0 0,0-2 0,30-2 0,-17 0 0,315-2-1365,-320 4-5461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9:05.066"/>
    </inkml:context>
    <inkml:brush xml:id="br0">
      <inkml:brushProperty name="width" value="0.05" units="cm"/>
      <inkml:brushProperty name="height" value="0.05" units="cm"/>
      <inkml:brushProperty name="color" value="#E71224"/>
    </inkml:brush>
  </inkml:definitions>
  <inkml:trace contextRef="#ctx0" brushRef="#br0">1 0 24575,'206'180'0,"-70"-67"0,-49-28 0,115 144 0,-169-190 0,335 424 0,208 304 0,-16-56 0,-299-374 0,-197-249 0,-38-56 0,0-2 0,2-1 0,2-1 0,0-1 0,2-2 0,0-1 0,2-2 0,65 33 0,-41-22 0,-1 3 0,92 76 0,4 3 0,287 203 0,-192-135 0,-171-128 0,148 114 0,220 162 0,25-35 0,-111-104 0,-244-133 0,-66-30 0,-2 3 0,-1 1 0,79 75 0,-70-58 0,89 62 0,-107-89 0,-1 3 0,-1 0 0,-2 3 0,0 0 0,-2 3 0,-2 0 0,0 2 0,24 38 0,2 10 0,85 97 0,23 30 0,-123-155 0,2-1 0,66 64 0,110 83 0,-168-157 0,192 152 0,29 26 0,-117-91 0,195 127 0,-250-182 0,114 111 0,-177-154 0,1-1 0,1-2 0,51 29 0,-53-36 0,0 2 0,-2 1 0,39 36 0,-6 0 0,90 64 0,-14-14 0,-129-100 0,1 0 0,0 0 0,0-2 0,1 0 0,1-1 0,-1 0 0,20 5 0,-32-11 0,1-1 0,0 0 0,0 0 0,0-1 0,0 1 0,0-1 0,0 0 0,-1 0 0,1-1 0,0 0 0,0 1 0,0-2 0,6-1 0,-8 1 0,0 0 0,1 0 0,-1 0 0,0 0 0,0-1 0,0 1 0,-1-1 0,1 0 0,-1 0 0,1 0 0,-1 0 0,0 0 0,0 0 0,0-1 0,-1 1 0,1-1 0,-1 1 0,0-1 0,1-5 0,4-21 0,-2 1 0,-2-1 0,-1 0 0,0 0 0,-3 0 0,-4-29 0,0 41 0,-1 24 0,-3 27 0,6 17 0,2-26 0,-1 1 0,-9 38 0,10-54 0,-2 1 0,1-2 0,-1 1 0,-1 0 0,1-1 0,-1 0 0,-1 0 0,0 0 0,0-1 0,-9 9 0,-8 4 0,-1-2 0,-1-1 0,-1 0 0,0-2 0,-36 15 0,-40 23 0,22-2-1365,47-30-5461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9:27.740"/>
    </inkml:context>
    <inkml:brush xml:id="br0">
      <inkml:brushProperty name="width" value="0.05" units="cm"/>
      <inkml:brushProperty name="height" value="0.05" units="cm"/>
      <inkml:brushProperty name="color" value="#E71224"/>
    </inkml:brush>
  </inkml:definitions>
  <inkml:trace contextRef="#ctx0" brushRef="#br0">1161 1 24575,'-6'1'0,"0"0"0,0 1 0,0 0 0,0 0 0,-10 5 0,-4 1 0,-2 1 0,0 1 0,1 0 0,0 2 0,1 0 0,-24 19 0,-89 86 0,-11 6 0,122-103 0,1 0 0,1 1 0,0 1 0,2 1 0,1 1 0,-28 51 0,18-32 0,-15 30 0,2 2 0,4 2 0,-31 96 0,-58 251 0,82-264 0,8-18 0,7 1 0,-18 248 0,32 297 0,12-449 0,6 220 0,2-363 0,4 0 0,38 161 0,-4-112 0,108 243 0,-34-154 0,-13-27 0,-59-123 0,3-2 0,115 145 0,-69-102 0,-43-51 0,14 18 0,100 109 0,-53-78 0,156 223 0,-105-108 0,-122-185 0,63 63 0,-85-96 0,-18-17 0,0 0 0,1-1 0,0 1 0,-1-1 0,1 0 0,0 0 0,0 0 0,0 0 0,7 3 0,-9-5 0,1 0 0,-1 0 0,1 0 0,-1 0 0,1 0 0,-1-1 0,0 1 0,1 0 0,-1-1 0,0 0 0,1 1 0,-1-1 0,0 1 0,0-1 0,1 0 0,-1 0 0,0 0 0,0 0 0,0 0 0,0 0 0,0 0 0,0 0 0,0 0 0,-1 0 0,1-1 0,0 1 0,-1 0 0,1-2 0,17-31 0,-1-2 0,-2 0 0,20-74 0,-24 73 0,8-41 0,-14 53 0,1 0 0,16-40 0,-2 8 0,-17 107 0,-8-7 0,-3-1 0,-1 0 0,-1-1 0,-3 0 0,-1-1 0,-3 0 0,-27 51 0,21-45 0,18-33 0,0 0 0,-1 0 0,0-1 0,-2 0 0,1 0 0,-1 0 0,-1-1 0,0-1 0,0 1 0,-1-2 0,-1 1 0,-13 9 0,-58 26 0,-94 35 0,176-79 0,-92 38-1365,72-26-5461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9:31.996"/>
    </inkml:context>
    <inkml:brush xml:id="br0">
      <inkml:brushProperty name="width" value="0.05" units="cm"/>
      <inkml:brushProperty name="height" value="0.05" units="cm"/>
      <inkml:brushProperty name="color" value="#E71224"/>
    </inkml:brush>
  </inkml:definitions>
  <inkml:trace contextRef="#ctx0" brushRef="#br0">1 26 24575,'3'-3'0,"0"1"0,0 0 0,1-1 0,-1 1 0,1 1 0,-1-1 0,1 1 0,0-1 0,-1 1 0,1 0 0,0 0 0,6 0 0,53-1 0,-39 2 0,52-2 0,135 16 0,-173-8 0,0 1 0,0 2 0,-1 2 0,0 2 0,52 24 0,-17 2 0,-1 3 0,76 61 0,120 116 0,266 248 0,-420-354 0,148 192 0,-72-79 0,10 36 0,-55-66 0,20 11 0,212 262 0,-182-233 0,451 532 0,-432-509 0,-107-125 0,181 179 0,-200-233 0,366 321 0,-423-373 0,-2 0 0,0 2 0,-2 1 0,41 65 0,6 7 0,-8-10 0,-40-55 0,46 55 0,-56-74 0,-13-15 0,0-1 0,0 0 0,1 1 0,-1-1 0,1 0 0,0 0 0,-1 0 0,2-1 0,-1 1 0,0-1 0,0 0 0,1 0 0,5 3 0,-8-5 0,0 0 0,1-1 0,-1 1 0,0-1 0,0 1 0,-1-1 0,1 0 0,0 1 0,0-1 0,0 0 0,0 0 0,0 1 0,-1-1 0,1 0 0,0 0 0,-1 0 0,1 0 0,-1 0 0,1 0 0,-1 0 0,1 0 0,-1 0 0,0 0 0,1 0 0,-1 0 0,0 0 0,0 0 0,0-1 0,0 0 0,5-41 0,-5 38 0,0-168 0,-2 121 0,2 0 0,13-102 0,-12 146 0,0 1 0,1-1 0,1 0 0,-1 0 0,7-11 0,-9 19 0,0-1 0,0 1 0,0 0 0,0 0 0,0 0 0,0 0 0,0 0 0,0-1 0,1 1 0,-1 0 0,0 0 0,0 0 0,0 0 0,0 0 0,0 0 0,0 0 0,1-1 0,-1 1 0,0 0 0,0 0 0,0 0 0,0 0 0,1 0 0,-1 0 0,0 0 0,0 0 0,0 0 0,0 0 0,1 0 0,-1 0 0,0 0 0,0 0 0,0 0 0,0 0 0,0 0 0,1 0 0,-1 0 0,0 0 0,0 0 0,0 0 0,0 0 0,1 1 0,-1-1 0,0 0 0,0 0 0,0 0 0,0 0 0,0 0 0,0 0 0,1 0 0,-1 1 0,0-1 0,0 0 0,0 0 0,0 0 0,6 16 0,-1 17 0,1 34 0,-4 0 0,-2 0 0,-4 0 0,-13 79 0,15-140 0,1 0 0,-1 0 0,-1 0 0,1 0 0,-1 0 0,0-1 0,0 1 0,0-1 0,-1 0 0,0 0 0,0 0 0,0 0 0,-1-1 0,0 0 0,0 0 0,0 0 0,0 0 0,0-1 0,-1 0 0,1 0 0,-1-1 0,0 1 0,-9 2 0,-12 2 0,0-2 0,-1 0 0,1-2 0,-31 0 0,28-1 0,5 0-195,1 1 0,-1 1 0,1 1 0,0 1 0,0 2 0,-31 13 0,33-11-6631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59:35.068"/>
    </inkml:context>
    <inkml:brush xml:id="br0">
      <inkml:brushProperty name="width" value="0.05" units="cm"/>
      <inkml:brushProperty name="height" value="0.05" units="cm"/>
      <inkml:brushProperty name="color" value="#E71224"/>
    </inkml:brush>
  </inkml:definitions>
  <inkml:trace contextRef="#ctx0" brushRef="#br0">1 0 24575,'4'6'0,"-1"0"0,0 1 0,0-1 0,0 1 0,-1-1 0,1 1 0,-2 0 0,1 0 0,-1 0 0,1 9 0,4 18 0,89 294 0,8 30 0,-103-356 0,111 412 0,-73-297 0,77 168 0,205 336 0,-57-115 0,-151-285 0,119 247 0,-18-41 0,28 59 0,-184-346 0,44 162 0,-6-13 0,-36-152 0,6-3 0,90 137 0,-63-114 0,-13 3 0,4 5 0,67 114 0,-129-248 0,-21-31 0,1 0 0,-1 1 0,0-1 0,1 1 0,-1-1 0,1 0 0,-1 1 0,1-1 0,-1 0 0,1 1 0,-1-1 0,1 0 0,-1 0 0,1 0 0,0 1 0,-1-1 0,1 0 0,-1 0 0,1 0 0,-1 0 0,1 0 0,0 0 0,-1 0 0,1 0 0,-1 0 0,1 0 0,-1-1 0,1 1 0,0 0 0,-1 0 0,1 0 0,-1-1 0,1 1 0,-1 0 0,1-1 0,-1 1 0,1 0 0,-1-1 0,0 1 0,1-1 0,-1 1 0,0-1 0,1 1 0,-1-1 0,0 1 0,1-1 0,-1 1 0,0-1 0,0 1 0,1-1 0,-1 1 0,0-1 0,0 0 0,0 1 0,0-1 0,0 1 0,0-2 0,10-34 0,-2 0 0,-1-1 0,2-41 0,-5 38 0,1 0 0,19-67 0,-15 77 0,0-1 0,-3 0 0,0 0 0,-2 0 0,-1 0 0,-2-34 0,-2 115 0,-2 0 0,-2 1 0,-18 75 0,-55 160 0,77-283 0,0 1 0,0-1 0,0 0 0,-1 0 0,1 1 0,-1-1 0,0 0 0,1 0 0,-1-1 0,-1 1 0,1 0 0,0-1 0,-1 1 0,1-1 0,-1 0 0,0 0 0,1 0 0,-1 0 0,0 0 0,0-1 0,-6 3 0,1-3 0,-1 1 0,1-1 0,-1-1 0,1 0 0,-1 0 0,1-1 0,-1 0 0,-7-2 0,-121-16 0,-212-2 0,124 22-1365,193-1-5461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9:06:28.720"/>
    </inkml:context>
    <inkml:brush xml:id="br0">
      <inkml:brushProperty name="width" value="0.05" units="cm"/>
      <inkml:brushProperty name="height" value="0.05" units="cm"/>
      <inkml:brushProperty name="color" value="#E71224"/>
    </inkml:brush>
  </inkml:definitions>
  <inkml:trace contextRef="#ctx0" brushRef="#br0">5 28 24575,'-1'-1'0,"1"1"0,0 0 0,-1 0 0,1-1 0,0 1 0,0 0 0,-1 0 0,1-1 0,0 1 0,0 0 0,0 0 0,0-1 0,-1 1 0,1 0 0,0-1 0,0 1 0,0 0 0,0-1 0,0 1 0,0 0 0,0-1 0,0 1 0,0 0 0,0-1 0,0 1 0,0 0 0,0-1 0,0 1 0,0 0 0,0-1 0,0 1 0,1 0 0,-1-1 0,0 1 0,0 0 0,0-1 0,0 1 0,1 0 0,-1 0 0,0-1 0,0 1 0,1 0 0,-1 0 0,0-1 0,0 1 0,1 0 0,-1 0 0,0 0 0,1 0 0,-1 0 0,0-1 0,1 1 0,-1 0 0,0 0 0,1 0 0,-1 0 0,0 0 0,1 0 0,0 0 0,27-4 0,-25 4 0,487-9 0,-304 11 0,7564-1-1365,-7722-1-5461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9:06:29.970"/>
    </inkml:context>
    <inkml:brush xml:id="br0">
      <inkml:brushProperty name="width" value="0.05" units="cm"/>
      <inkml:brushProperty name="height" value="0.05" units="cm"/>
      <inkml:brushProperty name="color" value="#E71224"/>
    </inkml:brush>
  </inkml:definitions>
  <inkml:trace contextRef="#ctx0" brushRef="#br0">1 0 24575,'902'0'-1365,"-882"0"-5461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46:06.066"/>
    </inkml:context>
    <inkml:brush xml:id="br0">
      <inkml:brushProperty name="width" value="0.05" units="cm"/>
      <inkml:brushProperty name="height" value="0.05" units="cm"/>
      <inkml:brushProperty name="color" value="#E71224"/>
    </inkml:brush>
  </inkml:definitions>
  <inkml:trace contextRef="#ctx0" brushRef="#br0">0 324 24575,'2'-4'0,"-1"0"0,1 1 0,0-1 0,0 0 0,1 1 0,-1 0 0,1-1 0,-1 1 0,1 0 0,0 0 0,0 0 0,0 1 0,1-1 0,-1 1 0,1 0 0,5-3 0,3-3 0,5-4 0,1 1 0,-1 1 0,2 1 0,0 0 0,0 2 0,0 0 0,1 1 0,0 1 0,0 1 0,0 0 0,41 0 0,-26-1 0,0-2 0,0-1 0,63-23 0,-54 16 0,67-14 0,-44 16 0,2-1 0,1 3 0,104-2 0,-160 13 0,364-14 0,104 2 0,-307 14 0,32 13 0,-82-3 0,-15-2 0,76 3 0,-173-13 0,-1 0 0,1 1 0,-1 0 0,1 1 0,-1 0 0,0 1 0,0 0 0,0 1 0,0 0 0,-1 1 0,1 1 0,-1-1 0,0 2 0,-1 0 0,0 0 0,0 1 0,0 0 0,-1 0 0,16 20 0,-22-24 0,0 0 0,0 0 0,1 0 0,0-1 0,0 1 0,0-1 0,0 0 0,0 0 0,1 0 0,-1-1 0,1 0 0,8 3 0,-10-4 0,-1-1 0,1 0 0,-1 1 0,1-1 0,-1 0 0,1-1 0,-1 1 0,1 0 0,-1-1 0,1 0 0,-1 1 0,1-1 0,-1 0 0,0 0 0,1 0 0,-1-1 0,0 1 0,0 0 0,0-1 0,0 1 0,0-1 0,0 0 0,-1 0 0,1 0 0,0 0 0,-1 0 0,2-3 0,5-8 0,-1 0 0,0 0 0,-1 0 0,5-18 0,-7 20 0,-2 31 0,-6 19 0,2-34 4,0 0 0,0 1 0,-1-1 0,0 0 0,0 0 1,0-1-1,-1 1 0,1-1 0,-1 0 0,0 0 0,0 0 0,-1 0 0,1 0 0,-1-1 0,0 0 0,0 0 0,0-1 0,0 1 0,-11 3 0,-8 1-161,-1-1 0,0 0 0,-32 2-1,24-4-659,-1 1-6009</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9:06:32.302"/>
    </inkml:context>
    <inkml:brush xml:id="br0">
      <inkml:brushProperty name="width" value="0.05" units="cm"/>
      <inkml:brushProperty name="height" value="0.05" units="cm"/>
      <inkml:brushProperty name="color" value="#E71224"/>
    </inkml:brush>
  </inkml:definitions>
  <inkml:trace contextRef="#ctx0" brushRef="#br0">0 1 24575,'1'16'0,"1"1"0,1 0 0,0 0 0,1-1 0,1 0 0,0 1 0,1-2 0,1 1 0,0-1 0,1 0 0,1 0 0,0-1 0,1-1 0,17 19 0,16 14 0,3-3 0,76 58 0,-118-98 0,91 67 0,3-4 0,146 72 0,229 81 0,-216-104 0,743 282 0,-845-350 0,214 36 0,166-12 0,923 95 0,-806-90 0,-384-44 0,894 68 0,-658-110 0,-440 3 0,1-2 0,-1-3 0,-1-3 0,0-3 0,102-43 0,-59 10 0,115-75 0,-204 113 0,-2 0 0,1-1 0,-2-1 0,0 0 0,-1 0 0,21-33 0,15-18 0,-12 22 0,126-165 0,-155 195 0,-1 0 0,-1-1 0,9-28 0,12-26 0,-19 53 0,12-26 0,2 1 0,43-59 0,-63 97 0,24-37 0,-26 40 0,0-1 0,0 1 0,1-1 0,-1 1 0,0-1 0,0 1 0,0-1 0,0 0 0,0 1 0,0-1 0,0 1 0,0-1 0,0 1 0,0-1 0,0 0 0,0 1 0,-1-1 0,1 1 0,0-1 0,0 1 0,-1-1 0,1 1 0,0-1 0,-1 0 0,0 0 0,-1 0 0,1 1 0,0-1 0,0 1 0,0-1 0,-1 1 0,1 0 0,0 0 0,-1-1 0,1 1 0,0 0 0,-1 0 0,1 0 0,0 0 0,-1 0 0,0 1 0,-50 7 0,1 2 0,-97 33 0,-8 2 0,128-37 0,20-5 0,19-3 0,102-14 0,160-40 0,-266 52 0,0 0 0,0 1 0,0 0 0,0 1 0,0-1 0,0 1 0,0 1 0,0-1 0,0 1 0,0 1 0,0-1 0,0 1 0,0 0 0,-1 1 0,1-1 0,-1 1 0,0 1 0,0-1 0,0 1 0,0 0 0,0 0 0,-1 1 0,0 0 0,0 0 0,0 0 0,0 0 0,-1 1 0,0 0 0,4 8 0,27 49 0,-3 2 0,-2 1 0,28 97 0,-55-154 0,88 234 0,-70-192-1365,-4-7-5461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9:06:33.301"/>
    </inkml:context>
    <inkml:brush xml:id="br0">
      <inkml:brushProperty name="width" value="0.05" units="cm"/>
      <inkml:brushProperty name="height" value="0.05" units="cm"/>
      <inkml:brushProperty name="color" value="#E71224"/>
    </inkml:brush>
  </inkml:definitions>
  <inkml:trace contextRef="#ctx0" brushRef="#br0">1 404 24575,'0'1'0,"-1"0"0,1 0 0,0-1 0,0 1 0,0 0 0,0 0 0,1-1 0,-1 1 0,0 0 0,0 0 0,0-1 0,1 1 0,-1 0 0,0-1 0,0 1 0,1 0 0,-1-1 0,1 1 0,-1 0 0,1-1 0,-1 1 0,1-1 0,-1 1 0,1-1 0,-1 1 0,1-1 0,0 1 0,1 0 0,21-5 0,27-27 0,-46 28 0,26-19 0,252-173 0,-233 166 0,1 2 0,1 1 0,1 4 0,55-17 0,-87 32 0,1 2 0,0 1 0,0 0 0,0 1 0,37 1 0,-50 2 0,0 1 0,0 0 0,-1 0 0,1 1 0,0 0 0,-1 0 0,1 1 0,-1 0 0,0 0 0,0 1 0,0 0 0,0 0 0,-1 0 0,0 1 0,0 0 0,0 1 0,0-1 0,7 10 0,5 13 0,-1 1 0,-2 1 0,-1 0 0,-1 1 0,-1 1 0,13 58 0,-22-75 0,-1-1 0,0 1 0,-1 0 0,0-1 0,-1 1 0,-1 0 0,0 0 0,-1-1 0,-6 22 0,2-15 0,-1 0 0,-2 0 0,0-1 0,0-1 0,-23 33 0,2-12 0,-2-2 0,-1-1 0,-2-2 0,-76 59 0,36-39 0,41-31 0,0 1 0,-36 37 0,60-52 0,1 1 0,0 0 0,0 1 0,1 0 0,0 0 0,1 1 0,1-1 0,0 2 0,1-1 0,-6 20 0,4 3 14,1 0-1,2 0 0,1 1 0,2-1 1,2 1-1,1-1 0,2 1 1,8 38-1,-2-31-225,2-1 0,2 0 0,2-1-1,1 0 1,2-2 0,29 46 0,-27-55-6614</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9:06:34.048"/>
    </inkml:context>
    <inkml:brush xml:id="br0">
      <inkml:brushProperty name="width" value="0.05" units="cm"/>
      <inkml:brushProperty name="height" value="0.05" units="cm"/>
      <inkml:brushProperty name="color" value="#E71224"/>
    </inkml:brush>
  </inkml:definitions>
  <inkml:trace contextRef="#ctx0" brushRef="#br0">143 82 24575,'0'-8'0,"-8"-8"0,-3-4 0,-4 0 0,-3 8 0,-4 7 0,-1 7 0,3 9 0,5-3 0,4-2-8191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9:06:39.824"/>
    </inkml:context>
    <inkml:brush xml:id="br0">
      <inkml:brushProperty name="width" value="0.05" units="cm"/>
      <inkml:brushProperty name="height" value="0.05" units="cm"/>
      <inkml:brushProperty name="color" value="#E71224"/>
    </inkml:brush>
  </inkml:definitions>
  <inkml:trace contextRef="#ctx0" brushRef="#br0">1 0 24575,'679'26'0,"727"71"0,-1054-94 0,489 25 0,404 18 0,-1072-45 0,464 33 0,-112-3 0,-99-24 0,582 41 0,-257 5-1365,-707-53-5461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9:07:11.740"/>
    </inkml:context>
    <inkml:brush xml:id="br0">
      <inkml:brushProperty name="width" value="0.05" units="cm"/>
      <inkml:brushProperty name="height" value="0.05" units="cm"/>
      <inkml:brushProperty name="color" value="#E71224"/>
    </inkml:brush>
  </inkml:definitions>
  <inkml:trace contextRef="#ctx0" brushRef="#br0">3637 908 24575,'1'1'0,"-1"-1"0,0 0 0,1 0 0,-1 0 0,0 0 0,1 0 0,-1 0 0,1 0 0,-1 0 0,0 0 0,1 0 0,-1 0 0,0 0 0,1 0 0,-1 0 0,0-1 0,1 1 0,-1 0 0,0 0 0,1 0 0,-1 0 0,0-1 0,1 1 0,-1 0 0,0 0 0,0-1 0,1 1 0,-1 0 0,0 0 0,0-1 0,1 1 0,-1 0 0,0-1 0,0 1 0,0 0 0,0-1 0,0 1 0,0 0 0,1-1 0,-1 1 0,0 0 0,0-1 0,0 1 0,0-1 0,0 1 0,0 0 0,0-1 0,0 1 0,0 0 0,-1-1 0,1 1 0,0 0 0,0-1 0,0 1 0,0 0 0,0-1 0,-1 1 0,1 0 0,0-1 0,0 1 0,-1 0 0,1 0 0,0-1 0,0 1 0,-1 0 0,1 0 0,0-1 0,-1 1 0,-24-19 0,-243-55 0,-570-206 0,772 256 0,-1 2 0,0 4 0,-130-19 0,-84 8 0,185 19 0,-176-42 0,109 0 0,22 6 0,57 22 0,36 8 0,-1 2 0,0 3 0,-1 2 0,0 2 0,-54-1 0,87 7 0,0-1 0,1 0 0,-1-1 0,1-1 0,-19-7 0,16 5 0,0 1 0,0 1 0,-31-4 0,-13 5 0,0-2 0,1-4 0,0-2 0,-80-25 0,63 13-1365,47 16-5461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9:07:16.930"/>
    </inkml:context>
    <inkml:brush xml:id="br0">
      <inkml:brushProperty name="width" value="0.05" units="cm"/>
      <inkml:brushProperty name="height" value="0.05" units="cm"/>
      <inkml:brushProperty name="color" value="#E71224"/>
    </inkml:brush>
  </inkml:definitions>
  <inkml:trace contextRef="#ctx0" brushRef="#br0">1 810 24575,'34'-5'0,"114"-54"0,-94 36 0,57-18 0,-33 16 0,-31 10 0,51-11 0,-55 16 0,-1-2 0,71-30 0,-79 27 0,-8 3 0,0 1 0,40-11 0,68-18 0,8-2 0,-47 11 0,-76 23 0,-1 1 0,1 1 0,0 0 0,0 2 0,28-3 0,-10 3 0,68-16 0,-64 11 0,47-4 0,15 0 0,-52 6 0,67-1 0,-93 7 0,0-1 0,36-9 0,0 1 0,129-15 0,-123 13 0,-41 7 0,51-3 0,-60 9 0,-1-1 0,1-1 0,-1-1 0,0 0 0,1-1 0,-1 0 0,0-1 0,-1-1 0,25-11 0,-10 3 0,0 1 0,1 1 0,42-7 0,6-3 0,-48 11-341,0-1 0,-1-2-1,34-19 1,-36 15-6485</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9:07:20.291"/>
    </inkml:context>
    <inkml:brush xml:id="br0">
      <inkml:brushProperty name="width" value="0.05" units="cm"/>
      <inkml:brushProperty name="height" value="0.05" units="cm"/>
      <inkml:brushProperty name="color" value="#E71224"/>
    </inkml:brush>
  </inkml:definitions>
  <inkml:trace contextRef="#ctx0" brushRef="#br0">1 1021 24575,'6'0'0,"0"-1"0,1 1 0,-1-1 0,0-1 0,1 0 0,-1 0 0,0 0 0,0 0 0,-1-1 0,1 0 0,0 0 0,-1-1 0,0 1 0,0-1 0,7-6 0,5-8 0,0-1 0,24-36 0,8-8 0,-15 22 0,45-71 0,-55 75 0,1 0 0,2 2 0,34-34 0,-47 55 0,1-1 0,0 0 0,1 2 0,1 0 0,26-16 0,82-32 0,31-16 0,-143 70 0,1 1 0,0 1 0,0 0 0,1 1 0,-1 1 0,21-3 0,35-9 0,3-7 0,-13 1 0,2 4 0,0 2 0,78-8 0,-125 21 0,1-1 0,-1-1 0,27-9 0,-25 6 0,0 2 0,27-5 0,-28 7-170,0 0-1,0-1 0,0 0 1,-1-2-1,1 0 0,-1 0 1,19-13-1,-12 8-6655</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9:07:23.738"/>
    </inkml:context>
    <inkml:brush xml:id="br0">
      <inkml:brushProperty name="width" value="0.05" units="cm"/>
      <inkml:brushProperty name="height" value="0.05" units="cm"/>
      <inkml:brushProperty name="color" value="#E71224"/>
    </inkml:brush>
  </inkml:definitions>
  <inkml:trace contextRef="#ctx0" brushRef="#br0">3725 938 24575,'-142'-7'0,"-228"-41"0,250 29 0,95 15 0,-41-5 0,0-3 0,-86-28 0,-374-147 0,272 98 0,95 26 0,99 37 0,-2 2 0,-95-23 0,-339-58 0,443 92 0,-68-27 0,8 3 0,-55-18 0,105 32 0,0 3 0,-2 3 0,-74-11 0,75 20-84,-134-9-1197,176 17-5545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46:09.400"/>
    </inkml:context>
    <inkml:brush xml:id="br0">
      <inkml:brushProperty name="width" value="0.05" units="cm"/>
      <inkml:brushProperty name="height" value="0.05" units="cm"/>
      <inkml:brushProperty name="color" value="#E71224"/>
    </inkml:brush>
  </inkml:definitions>
  <inkml:trace contextRef="#ctx0" brushRef="#br0">0 550 24575,'12'-1'0,"0"-1"0,0 0 0,19-5 0,24-4 0,398 5 0,-242 9 0,432-26 0,-581 20 0,-33 0 0,0-2 0,-1-1 0,29-10 0,29-6 0,-48 12 0,0-2 0,0-1 0,53-28 0,-46 19 0,73-23 0,-36 21 0,-2-3 0,141-70 0,-202 89 0,0 0 0,0 2 0,1 0 0,0 2 0,1 0 0,40-3 0,-35 5 0,0-1 0,0-2 0,26-8 0,-22-3 0,-27 7 0,-21 3 0,-7 3 0,0 2 0,-39 3 0,44 0 0,-1-1 0,1-1 0,-1-1 0,-36-7 0,36-2 0,21 9 0,0 1 0,-1 0 0,1-1 0,0 1 0,0 0 0,0-1 0,-1 1 0,1-1 0,0 1 0,0 0 0,0-1 0,0 1 0,0-1 0,0 1 0,0 0 0,0-1 0,0 1 0,0-1 0,0 1 0,0 0 0,0-1 0,0 1 0,0-1 0,0 1 0,1 0 0,-1-1 0,0 1 0,0-1 0,1 1 0,1-2 0,-1 0 0,1 0 0,0 1 0,0 0 0,0-1 0,0 1 0,0 0 0,0 0 0,1 0 0,-1 0 0,0 0 0,1 0 0,-1 1 0,4-1 0,26-4 0,0 2 0,1 1 0,37 3 0,-68-1 0,0 1 0,0-1 0,1 1 0,-1-1 0,0 1 0,0 0 0,0 0 0,0 0 0,-1 0 0,1 0 0,0 0 0,0 0 0,-1 1 0,1-1 0,0 1 0,-1-1 0,1 1 0,-1 0 0,0-1 0,0 1 0,0 0 0,0 0 0,0 0 0,0 0 0,0 0 0,0 0 0,-1 0 0,1 0 0,-1 0 0,1 4 0,0 7 0,0 1 0,0-1 0,-4 26 0,2-16 0,-3 110-1365,4-99-5461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46:12.744"/>
    </inkml:context>
    <inkml:brush xml:id="br0">
      <inkml:brushProperty name="width" value="0.05" units="cm"/>
      <inkml:brushProperty name="height" value="0.05" units="cm"/>
      <inkml:brushProperty name="color" value="#E71224"/>
    </inkml:brush>
  </inkml:definitions>
  <inkml:trace contextRef="#ctx0" brushRef="#br0">10779 1 24575,'-362'25'0,"40"-1"0,-212-24 0,16 1 0,-107 55 0,490-40 0,-346 49 0,-392 37 0,124-92 0,455-13 0,79 1 0,-271 5 0,364 8 0,-159 33 0,-15 4 0,-667-26 0,598-26 0,-1072 4 0,1100-26 0,101 2 0,-520-57 0,732 77 0,-4-2 0,0 2 0,0 1 0,-50 1 0,72 2 0,0 0 0,0 0 0,1 1 0,-1 0 0,0 1 0,0-1 0,1 1 0,-1 0 0,1 0 0,-1 1 0,1 0 0,0 0 0,0 0 0,0 0 0,1 1 0,-1 0 0,1 0 0,0 0 0,0 1 0,0-1 0,0 1 0,1 0 0,-6 10 0,-4 15 0,5-10 0,-1 0 0,-21 33 0,30-53 0,0 0 0,0 1 0,0-1 0,0 0 0,0 1 0,0-1 0,0 0 0,-1 0 0,1 1 0,0-1 0,0 0 0,0 0 0,-1 1 0,1-1 0,0 0 0,0 0 0,0 0 0,-1 1 0,1-1 0,0 0 0,0 0 0,-1 0 0,1 0 0,0 0 0,-1 0 0,1 1 0,0-1 0,-1 0 0,1 0 0,0 0 0,0 0 0,-1 0 0,1 0 0,0 0 0,-1 0 0,1 0 0,0-1 0,-1 1 0,1 0 0,0 0 0,0 0 0,-1 0 0,1 0 0,0 0 0,0-1 0,-1 1 0,1 0 0,-1 0 0,-5-20 0,3-25 0,5 25 0,1 1 0,1 0 0,7-24 0,-8 35 0,0 0 0,0-1 0,0 2 0,1-1 0,1 0 0,-1 1 0,1-1 0,0 1 0,10-10 0,-8 13 0,0 0 0,0 1 0,0 0 0,0 0 0,1 1 0,-1-1 0,1 2 0,-1-1 0,1 1 0,0 0 0,15 1 0,11-3 0,222-38 107,26-4-1579,-240 40-5354</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18:46:19.786"/>
    </inkml:context>
    <inkml:brush xml:id="br0">
      <inkml:brushProperty name="width" value="0.05" units="cm"/>
      <inkml:brushProperty name="height" value="0.05" units="cm"/>
      <inkml:brushProperty name="color" value="#E71224"/>
    </inkml:brush>
  </inkml:definitions>
  <inkml:trace contextRef="#ctx0" brushRef="#br0">1 0 24575,'10'8'0,"0"-1"0,1 0 0,0-1 0,0 0 0,22 8 0,7 4 0,138 86 0,-120-67 0,1-3 0,2-3 0,81 31 0,-72-43 0,1-4 0,142 12 0,-127-18 0,109 13 0,299-4 0,-136-64 0,-239 26 0,-71 12 0,32-4 0,97-27 0,-151 30 0,0 0 0,0-1 0,-1-2 0,0 0 0,-1-2 0,-1-1 0,32-26 0,-38 27 0,11-8 0,-1-2 0,39-45 0,-65 68 0,0 0 0,0 0 0,0 0 0,-1 0 0,1 0 0,0 0 0,-1 0 0,1 0 0,-1 0 0,1 0 0,-1 0 0,1 0 0,-1 0 0,0-1 0,1 1 0,-1 0 0,0 0 0,0 0 0,0-3 0,-1 4 0,1-1 0,-1 1 0,1-1 0,-1 1 0,1-1 0,-1 1 0,0 0 0,1-1 0,-1 1 0,1 0 0,-1 0 0,0-1 0,1 1 0,-1 0 0,0 0 0,0 0 0,1 0 0,-1 0 0,0 0 0,1 0 0,-1 0 0,0 0 0,1 0 0,-2 0 0,-53 15 0,51-14 0,-47 16 0,-33 11 0,-99 21 0,225-62 0,65-28 0,16-7 0,-104 41 0,-11 4 0,0 0 0,-1 0 0,1 1 0,0 0 0,11-2 0,-17 4 0,0 0 0,-1 0 0,1 0 0,-1 0 0,1 0 0,-1 1 0,1-1 0,0 0 0,-1 1 0,1-1 0,-1 1 0,0 0 0,1-1 0,-1 1 0,1 0 0,-1 0 0,0 0 0,0 0 0,1 0 0,-1 0 0,0 0 0,0 0 0,0 1 0,0-1 0,-1 0 0,1 1 0,0-1 0,0 1 0,-1-1 0,1 0 0,-1 1 0,1-1 0,0 4 0,67 238-1365,-54-201-5461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2EF212-CCF8-3B4F-9C5F-A87F03513D57}" type="datetimeFigureOut">
              <a:rPr lang="en-US" smtClean="0"/>
              <a:t>11/22/2022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C41D83-A85E-494A-A425-5657A5A18AE9}" type="slidenum">
              <a:rPr lang="en-US" smtClean="0"/>
              <a:t>‹#›</a:t>
            </a:fld>
            <a:endParaRPr lang="en-US"/>
          </a:p>
        </p:txBody>
      </p:sp>
    </p:spTree>
    <p:extLst>
      <p:ext uri="{BB962C8B-B14F-4D97-AF65-F5344CB8AC3E}">
        <p14:creationId xmlns:p14="http://schemas.microsoft.com/office/powerpoint/2010/main" val="235008239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a:t>
            </a:r>
            <a:r>
              <a:rPr lang="en-US" baseline="0" dirty="0"/>
              <a:t> mention in passing there are other design approaches that divide things differently, but we’ll be focusing on OO in this course</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5</a:t>
            </a:fld>
            <a:endParaRPr lang="en-US"/>
          </a:p>
        </p:txBody>
      </p:sp>
    </p:spTree>
    <p:extLst>
      <p:ext uri="{BB962C8B-B14F-4D97-AF65-F5344CB8AC3E}">
        <p14:creationId xmlns:p14="http://schemas.microsoft.com/office/powerpoint/2010/main" val="3951031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C41D83-A85E-494A-A425-5657A5A18AE9}" type="slidenum">
              <a:rPr lang="en-US" smtClean="0"/>
              <a:t>30</a:t>
            </a:fld>
            <a:endParaRPr lang="en-US"/>
          </a:p>
        </p:txBody>
      </p:sp>
    </p:spTree>
    <p:extLst>
      <p:ext uri="{BB962C8B-B14F-4D97-AF65-F5344CB8AC3E}">
        <p14:creationId xmlns:p14="http://schemas.microsoft.com/office/powerpoint/2010/main" val="2141969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31</a:t>
            </a:fld>
            <a:endParaRPr lang="en-US"/>
          </a:p>
        </p:txBody>
      </p:sp>
    </p:spTree>
    <p:extLst>
      <p:ext uri="{BB962C8B-B14F-4D97-AF65-F5344CB8AC3E}">
        <p14:creationId xmlns:p14="http://schemas.microsoft.com/office/powerpoint/2010/main" val="3914064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a:t>
            </a:r>
            <a:r>
              <a:rPr lang="en-US" baseline="0" dirty="0"/>
              <a:t> show the website description and how points are awarded on </a:t>
            </a:r>
            <a:r>
              <a:rPr lang="en-US" baseline="0" dirty="0" err="1"/>
              <a:t>gradescope</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39</a:t>
            </a:fld>
            <a:endParaRPr lang="en-US"/>
          </a:p>
        </p:txBody>
      </p:sp>
    </p:spTree>
    <p:extLst>
      <p:ext uri="{BB962C8B-B14F-4D97-AF65-F5344CB8AC3E}">
        <p14:creationId xmlns:p14="http://schemas.microsoft.com/office/powerpoint/2010/main" val="123921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for 1a – obviously you try to use nouns</a:t>
            </a:r>
            <a:r>
              <a:rPr lang="en-US" baseline="0"/>
              <a:t> from the description.  But its not required</a:t>
            </a:r>
            <a:endParaRPr lang="en-US"/>
          </a:p>
        </p:txBody>
      </p:sp>
      <p:sp>
        <p:nvSpPr>
          <p:cNvPr id="4" name="Slide Number Placeholder 3"/>
          <p:cNvSpPr>
            <a:spLocks noGrp="1"/>
          </p:cNvSpPr>
          <p:nvPr>
            <p:ph type="sldNum" sz="quarter" idx="10"/>
          </p:nvPr>
        </p:nvSpPr>
        <p:spPr/>
        <p:txBody>
          <a:bodyPr/>
          <a:lstStyle/>
          <a:p>
            <a:fld id="{1EC41D83-A85E-494A-A425-5657A5A18AE9}" type="slidenum">
              <a:rPr lang="en-US" smtClean="0"/>
              <a:t>43</a:t>
            </a:fld>
            <a:endParaRPr lang="en-US"/>
          </a:p>
        </p:txBody>
      </p:sp>
    </p:spTree>
    <p:extLst>
      <p:ext uri="{BB962C8B-B14F-4D97-AF65-F5344CB8AC3E}">
        <p14:creationId xmlns:p14="http://schemas.microsoft.com/office/powerpoint/2010/main" val="2994267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Since</a:t>
            </a:r>
            <a:r>
              <a:rPr lang="en-US" baseline="0"/>
              <a:t> UML is meant to be a simple way to communicate, we often omit simple methods like getters and setters.</a:t>
            </a:r>
          </a:p>
          <a:p>
            <a:r>
              <a:rPr lang="en-US" baseline="0"/>
              <a:t>If we want you to show all methods, we will tell you to do so</a:t>
            </a:r>
            <a:endParaRPr lang="en-US"/>
          </a:p>
        </p:txBody>
      </p:sp>
      <p:sp>
        <p:nvSpPr>
          <p:cNvPr id="4" name="Slide Number Placeholder 3"/>
          <p:cNvSpPr>
            <a:spLocks noGrp="1"/>
          </p:cNvSpPr>
          <p:nvPr>
            <p:ph type="sldNum" sz="quarter" idx="10"/>
          </p:nvPr>
        </p:nvSpPr>
        <p:spPr/>
        <p:txBody>
          <a:bodyPr/>
          <a:lstStyle/>
          <a:p>
            <a:fld id="{1EC41D83-A85E-494A-A425-5657A5A18AE9}" type="slidenum">
              <a:rPr lang="en-US" smtClean="0"/>
              <a:t>47</a:t>
            </a:fld>
            <a:endParaRPr lang="en-US"/>
          </a:p>
        </p:txBody>
      </p:sp>
    </p:spTree>
    <p:extLst>
      <p:ext uri="{BB962C8B-B14F-4D97-AF65-F5344CB8AC3E}">
        <p14:creationId xmlns:p14="http://schemas.microsoft.com/office/powerpoint/2010/main" val="918222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a:t>
            </a:r>
            <a:r>
              <a:rPr lang="en-US" baseline="0" dirty="0"/>
              <a:t> mention in passing there are other design approaches that divide things differently, but we’ll be focusing on OO in this course</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7</a:t>
            </a:fld>
            <a:endParaRPr lang="en-US"/>
          </a:p>
        </p:txBody>
      </p:sp>
    </p:spTree>
    <p:extLst>
      <p:ext uri="{BB962C8B-B14F-4D97-AF65-F5344CB8AC3E}">
        <p14:creationId xmlns:p14="http://schemas.microsoft.com/office/powerpoint/2010/main" val="1780193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cs typeface="Calibri"/>
            </a:endParaRPr>
          </a:p>
          <a:p>
            <a:pPr marL="228600" indent="-228600">
              <a:buAutoNum type="alphaUcPeriod"/>
            </a:pPr>
            <a:r>
              <a:rPr lang="en-US" baseline="0" dirty="0"/>
              <a:t>There is no (sane) way to lookup a book to either lookup a book to add to a kid or print a report</a:t>
            </a:r>
          </a:p>
          <a:p>
            <a:pPr marL="228600" indent="-228600">
              <a:buAutoNum type="alphaUcPeriod"/>
            </a:pPr>
            <a:r>
              <a:rPr lang="en-US" dirty="0">
                <a:cs typeface="Calibri"/>
              </a:rPr>
              <a:t>Duplication of data</a:t>
            </a:r>
          </a:p>
          <a:p>
            <a:pPr marL="228600" indent="-228600">
              <a:buAutoNum type="alphaUcPeriod"/>
            </a:pPr>
            <a:endParaRPr lang="en-US" dirty="0">
              <a:cs typeface="Calibri"/>
            </a:endParaRPr>
          </a:p>
          <a:p>
            <a:pPr marL="228600" indent="-228600">
              <a:buAutoNum type="alphaUcPeriod"/>
            </a:pPr>
            <a:endParaRPr lang="en-US" dirty="0">
              <a:cs typeface="Calibri"/>
            </a:endParaRPr>
          </a:p>
          <a:p>
            <a:pPr marL="228600" indent="-228600">
              <a:buAutoNum type="alphaUcPeriod"/>
            </a:pPr>
            <a:endParaRPr lang="en-US" dirty="0">
              <a:cs typeface="Calibri"/>
            </a:endParaRPr>
          </a:p>
        </p:txBody>
      </p:sp>
      <p:sp>
        <p:nvSpPr>
          <p:cNvPr id="4" name="Slide Number Placeholder 3"/>
          <p:cNvSpPr>
            <a:spLocks noGrp="1"/>
          </p:cNvSpPr>
          <p:nvPr>
            <p:ph type="sldNum" sz="quarter" idx="10"/>
          </p:nvPr>
        </p:nvSpPr>
        <p:spPr/>
        <p:txBody>
          <a:bodyPr/>
          <a:lstStyle/>
          <a:p>
            <a:fld id="{1EC41D83-A85E-494A-A425-5657A5A18AE9}" type="slidenum">
              <a:rPr lang="en-US" smtClean="0"/>
              <a:t>19</a:t>
            </a:fld>
            <a:endParaRPr lang="en-US"/>
          </a:p>
        </p:txBody>
      </p:sp>
    </p:spTree>
    <p:extLst>
      <p:ext uri="{BB962C8B-B14F-4D97-AF65-F5344CB8AC3E}">
        <p14:creationId xmlns:p14="http://schemas.microsoft.com/office/powerpoint/2010/main" val="2046520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cs typeface="Calibri"/>
            </a:endParaRPr>
          </a:p>
          <a:p>
            <a:pPr marL="228600" indent="-228600">
              <a:buAutoNum type="alphaUcPeriod"/>
            </a:pPr>
            <a:r>
              <a:rPr lang="en-US" baseline="0" dirty="0"/>
              <a:t>There is no (sane) way to lookup a book to either lookup a book to add to a kid or print a report</a:t>
            </a:r>
          </a:p>
          <a:p>
            <a:pPr marL="228600" indent="-228600">
              <a:buAutoNum type="alphaUcPeriod"/>
            </a:pPr>
            <a:r>
              <a:rPr lang="en-US" dirty="0">
                <a:cs typeface="Calibri"/>
              </a:rPr>
              <a:t>Duplication of data</a:t>
            </a:r>
          </a:p>
          <a:p>
            <a:pPr marL="228600" indent="-228600">
              <a:buAutoNum type="alphaUcPeriod"/>
            </a:pPr>
            <a:endParaRPr lang="en-US" dirty="0">
              <a:cs typeface="Calibri"/>
            </a:endParaRPr>
          </a:p>
          <a:p>
            <a:pPr marL="228600" indent="-228600">
              <a:buAutoNum type="alphaUcPeriod"/>
            </a:pPr>
            <a:endParaRPr lang="en-US" dirty="0">
              <a:cs typeface="Calibri"/>
            </a:endParaRPr>
          </a:p>
          <a:p>
            <a:pPr marL="228600" indent="-228600">
              <a:buAutoNum type="alphaUcPeriod"/>
            </a:pPr>
            <a:endParaRPr lang="en-US" dirty="0">
              <a:cs typeface="Calibri"/>
            </a:endParaRPr>
          </a:p>
        </p:txBody>
      </p:sp>
      <p:sp>
        <p:nvSpPr>
          <p:cNvPr id="4" name="Slide Number Placeholder 3"/>
          <p:cNvSpPr>
            <a:spLocks noGrp="1"/>
          </p:cNvSpPr>
          <p:nvPr>
            <p:ph type="sldNum" sz="quarter" idx="10"/>
          </p:nvPr>
        </p:nvSpPr>
        <p:spPr/>
        <p:txBody>
          <a:bodyPr/>
          <a:lstStyle/>
          <a:p>
            <a:fld id="{1EC41D83-A85E-494A-A425-5657A5A18AE9}" type="slidenum">
              <a:rPr lang="en-US" smtClean="0"/>
              <a:t>20</a:t>
            </a:fld>
            <a:endParaRPr lang="en-US"/>
          </a:p>
        </p:txBody>
      </p:sp>
    </p:spTree>
    <p:extLst>
      <p:ext uri="{BB962C8B-B14F-4D97-AF65-F5344CB8AC3E}">
        <p14:creationId xmlns:p14="http://schemas.microsoft.com/office/powerpoint/2010/main" val="3400722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C41D83-A85E-494A-A425-5657A5A18AE9}" type="slidenum">
              <a:rPr lang="en-US" smtClean="0"/>
              <a:t>21</a:t>
            </a:fld>
            <a:endParaRPr lang="en-US"/>
          </a:p>
        </p:txBody>
      </p:sp>
    </p:spTree>
    <p:extLst>
      <p:ext uri="{BB962C8B-B14F-4D97-AF65-F5344CB8AC3E}">
        <p14:creationId xmlns:p14="http://schemas.microsoft.com/office/powerpoint/2010/main" val="4121643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C41D83-A85E-494A-A425-5657A5A18AE9}" type="slidenum">
              <a:rPr lang="en-US" smtClean="0"/>
              <a:t>22</a:t>
            </a:fld>
            <a:endParaRPr lang="en-US"/>
          </a:p>
        </p:txBody>
      </p:sp>
    </p:spTree>
    <p:extLst>
      <p:ext uri="{BB962C8B-B14F-4D97-AF65-F5344CB8AC3E}">
        <p14:creationId xmlns:p14="http://schemas.microsoft.com/office/powerpoint/2010/main" val="3022391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cs typeface="Calibri"/>
            </a:endParaRPr>
          </a:p>
          <a:p>
            <a:pPr marL="228600" indent="-228600">
              <a:buAutoNum type="alphaUcPeriod"/>
            </a:pPr>
            <a:r>
              <a:rPr lang="en-US" baseline="0" dirty="0"/>
              <a:t>There is no (sane) way to lookup a book to either lookup a book to add to a kid or print a report</a:t>
            </a:r>
          </a:p>
          <a:p>
            <a:pPr marL="228600" indent="-228600">
              <a:buAutoNum type="alphaUcPeriod"/>
            </a:pPr>
            <a:r>
              <a:rPr lang="en-US" dirty="0">
                <a:cs typeface="Calibri"/>
              </a:rPr>
              <a:t>Duplication of data</a:t>
            </a:r>
          </a:p>
          <a:p>
            <a:pPr marL="228600" indent="-228600">
              <a:buAutoNum type="alphaUcPeriod"/>
            </a:pPr>
            <a:endParaRPr lang="en-US" dirty="0">
              <a:cs typeface="Calibri"/>
            </a:endParaRPr>
          </a:p>
          <a:p>
            <a:pPr marL="228600" indent="-228600">
              <a:buAutoNum type="alphaUcPeriod"/>
            </a:pPr>
            <a:endParaRPr lang="en-US" dirty="0">
              <a:cs typeface="Calibri"/>
            </a:endParaRPr>
          </a:p>
          <a:p>
            <a:pPr marL="228600" indent="-228600">
              <a:buAutoNum type="alphaUcPeriod"/>
            </a:pPr>
            <a:endParaRPr lang="en-US" dirty="0">
              <a:cs typeface="Calibri"/>
            </a:endParaRPr>
          </a:p>
        </p:txBody>
      </p:sp>
      <p:sp>
        <p:nvSpPr>
          <p:cNvPr id="4" name="Slide Number Placeholder 3"/>
          <p:cNvSpPr>
            <a:spLocks noGrp="1"/>
          </p:cNvSpPr>
          <p:nvPr>
            <p:ph type="sldNum" sz="quarter" idx="10"/>
          </p:nvPr>
        </p:nvSpPr>
        <p:spPr/>
        <p:txBody>
          <a:bodyPr/>
          <a:lstStyle/>
          <a:p>
            <a:fld id="{1EC41D83-A85E-494A-A425-5657A5A18AE9}" type="slidenum">
              <a:rPr lang="en-US" smtClean="0"/>
              <a:t>23</a:t>
            </a:fld>
            <a:endParaRPr lang="en-US"/>
          </a:p>
        </p:txBody>
      </p:sp>
    </p:spTree>
    <p:extLst>
      <p:ext uri="{BB962C8B-B14F-4D97-AF65-F5344CB8AC3E}">
        <p14:creationId xmlns:p14="http://schemas.microsoft.com/office/powerpoint/2010/main" val="577770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24</a:t>
            </a:fld>
            <a:endParaRPr lang="en-US"/>
          </a:p>
        </p:txBody>
      </p:sp>
    </p:spTree>
    <p:extLst>
      <p:ext uri="{BB962C8B-B14F-4D97-AF65-F5344CB8AC3E}">
        <p14:creationId xmlns:p14="http://schemas.microsoft.com/office/powerpoint/2010/main" val="2407844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Book {</a:t>
            </a:r>
          </a:p>
          <a:p>
            <a:r>
              <a:rPr lang="en-US" dirty="0"/>
              <a:t>   name</a:t>
            </a:r>
          </a:p>
          <a:p>
            <a:r>
              <a:rPr lang="en-US" dirty="0"/>
              <a:t>   author</a:t>
            </a:r>
          </a:p>
          <a:p>
            <a:r>
              <a:rPr lang="en-US" dirty="0"/>
              <a:t>   </a:t>
            </a:r>
            <a:r>
              <a:rPr lang="en-US" dirty="0" err="1"/>
              <a:t>printReport</a:t>
            </a:r>
            <a:r>
              <a:rPr lang="en-US" dirty="0"/>
              <a:t>()</a:t>
            </a:r>
          </a:p>
          <a:p>
            <a:r>
              <a:rPr lang="en-US" dirty="0"/>
              <a:t>   </a:t>
            </a:r>
            <a:r>
              <a:rPr lang="en-US" dirty="0" err="1"/>
              <a:t>addKid</a:t>
            </a:r>
            <a:r>
              <a:rPr lang="en-US" dirty="0"/>
              <a:t>(kid)</a:t>
            </a:r>
          </a:p>
          <a:p>
            <a:r>
              <a:rPr lang="en-US" dirty="0"/>
              <a:t>}</a:t>
            </a:r>
          </a:p>
          <a:p>
            <a:r>
              <a:rPr lang="en-US" dirty="0"/>
              <a:t>class Kid {</a:t>
            </a:r>
          </a:p>
          <a:p>
            <a:r>
              <a:rPr lang="en-US" dirty="0"/>
              <a:t>   name</a:t>
            </a:r>
          </a:p>
          <a:p>
            <a:r>
              <a:rPr lang="en-US" dirty="0"/>
              <a:t>   </a:t>
            </a:r>
            <a:r>
              <a:rPr lang="en-US" dirty="0" err="1"/>
              <a:t>gradeLevel</a:t>
            </a:r>
            <a:endParaRPr lang="en-US" dirty="0"/>
          </a:p>
          <a:p>
            <a:r>
              <a:rPr lang="en-US" dirty="0"/>
              <a:t>   </a:t>
            </a:r>
            <a:r>
              <a:rPr lang="en-US" dirty="0" err="1"/>
              <a:t>printReport</a:t>
            </a:r>
            <a:r>
              <a:rPr lang="en-US" dirty="0"/>
              <a:t>()</a:t>
            </a:r>
          </a:p>
          <a:p>
            <a:r>
              <a:rPr lang="en-US" dirty="0"/>
              <a:t>   </a:t>
            </a:r>
            <a:r>
              <a:rPr lang="en-US" dirty="0" err="1"/>
              <a:t>addBook</a:t>
            </a:r>
            <a:r>
              <a:rPr lang="en-US" dirty="0"/>
              <a:t>(book)</a:t>
            </a:r>
          </a:p>
          <a:p>
            <a:r>
              <a:rPr lang="en-US" dirty="0"/>
              <a:t>}</a:t>
            </a:r>
          </a:p>
          <a:p>
            <a:endParaRPr lang="en-US" dirty="0"/>
          </a:p>
          <a:p>
            <a:r>
              <a:rPr lang="en-US" dirty="0"/>
              <a:t>class </a:t>
            </a:r>
            <a:r>
              <a:rPr lang="en-US" dirty="0" err="1"/>
              <a:t>BookMain</a:t>
            </a:r>
            <a:r>
              <a:rPr lang="en-US" dirty="0"/>
              <a:t> {</a:t>
            </a:r>
          </a:p>
          <a:p>
            <a:r>
              <a:rPr lang="en-US" dirty="0"/>
              <a:t>   </a:t>
            </a:r>
            <a:r>
              <a:rPr lang="en-US" dirty="0" err="1"/>
              <a:t>handleNewReading</a:t>
            </a:r>
            <a:r>
              <a:rPr lang="en-US" dirty="0"/>
              <a:t>(</a:t>
            </a:r>
            <a:r>
              <a:rPr lang="en-US" dirty="0" err="1"/>
              <a:t>bookname,kidname</a:t>
            </a:r>
            <a:r>
              <a:rPr lang="en-US" dirty="0"/>
              <a:t>)</a:t>
            </a:r>
          </a:p>
          <a:p>
            <a:r>
              <a:rPr lang="en-US" dirty="0"/>
              <a:t>   </a:t>
            </a:r>
            <a:r>
              <a:rPr lang="en-US" dirty="0" err="1"/>
              <a:t>printReportForBook</a:t>
            </a:r>
            <a:r>
              <a:rPr lang="en-US" dirty="0"/>
              <a:t>(</a:t>
            </a:r>
            <a:r>
              <a:rPr lang="en-US" dirty="0" err="1"/>
              <a:t>bookname</a:t>
            </a:r>
            <a:r>
              <a:rPr lang="en-US" dirty="0"/>
              <a:t>)</a:t>
            </a:r>
          </a:p>
          <a:p>
            <a:r>
              <a:rPr lang="en-US" dirty="0"/>
              <a:t>   </a:t>
            </a:r>
            <a:r>
              <a:rPr lang="en-US" dirty="0" err="1"/>
              <a:t>printReportForKid</a:t>
            </a:r>
            <a:r>
              <a:rPr lang="en-US" dirty="0"/>
              <a:t>(</a:t>
            </a:r>
            <a:r>
              <a:rPr lang="en-US" dirty="0" err="1"/>
              <a:t>kidname</a:t>
            </a:r>
            <a:r>
              <a:rPr lang="en-US" dirty="0"/>
              <a:t>)</a:t>
            </a:r>
          </a:p>
          <a:p>
            <a:r>
              <a:rPr lang="en-US" dirty="0"/>
              <a:t>}</a:t>
            </a:r>
          </a:p>
          <a:p>
            <a:r>
              <a:rPr lang="en-US" dirty="0"/>
              <a:t>Kid "*" &lt;-&gt; "*" Book</a:t>
            </a:r>
          </a:p>
          <a:p>
            <a:r>
              <a:rPr lang="en-US" dirty="0" err="1"/>
              <a:t>BookMain</a:t>
            </a:r>
            <a:r>
              <a:rPr lang="en-US" dirty="0"/>
              <a:t> -&gt; "*" Book</a:t>
            </a:r>
          </a:p>
          <a:p>
            <a:r>
              <a:rPr lang="en-US" dirty="0" err="1"/>
              <a:t>BookMain</a:t>
            </a:r>
            <a:r>
              <a:rPr lang="en-US" dirty="0"/>
              <a:t> -&gt; "*" Kid</a:t>
            </a:r>
          </a:p>
          <a:p>
            <a:r>
              <a:rPr lang="en-US" dirty="0"/>
              <a:t>@</a:t>
            </a:r>
            <a:r>
              <a:rPr lang="en-US" dirty="0" err="1"/>
              <a:t>enduml</a:t>
            </a:r>
            <a:endParaRPr lang="en-US" dirty="0"/>
          </a:p>
          <a:p>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25</a:t>
            </a:fld>
            <a:endParaRPr lang="en-US"/>
          </a:p>
        </p:txBody>
      </p:sp>
    </p:spTree>
    <p:extLst>
      <p:ext uri="{BB962C8B-B14F-4D97-AF65-F5344CB8AC3E}">
        <p14:creationId xmlns:p14="http://schemas.microsoft.com/office/powerpoint/2010/main" val="2104717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59B25467-3E49-4A02-8839-2043BDD3B757}" type="datetime2">
              <a:rPr lang="en-US" smtClean="0"/>
              <a:pPr>
                <a:defRPr/>
              </a:pPr>
              <a:t>Tuesday, November 22, 2022</a:t>
            </a:fld>
            <a:endParaRPr lang="en-US"/>
          </a:p>
        </p:txBody>
      </p:sp>
      <p:sp>
        <p:nvSpPr>
          <p:cNvPr id="5" name="Footer Placeholder 4"/>
          <p:cNvSpPr>
            <a:spLocks noGrp="1"/>
          </p:cNvSpPr>
          <p:nvPr>
            <p:ph type="ftr" sz="quarter" idx="11"/>
          </p:nvPr>
        </p:nvSpPr>
        <p:spPr/>
        <p:txBody>
          <a:bodyPr/>
          <a:lstStyle/>
          <a:p>
            <a:pPr>
              <a:defRPr/>
            </a:pPr>
            <a:endParaRPr lang="en-US">
              <a:solidFill>
                <a:srgbClr val="2DA2BF">
                  <a:tint val="20000"/>
                </a:srgbClr>
              </a:solidFill>
            </a:endParaRPr>
          </a:p>
        </p:txBody>
      </p:sp>
      <p:sp>
        <p:nvSpPr>
          <p:cNvPr id="6" name="Slide Number Placeholder 5"/>
          <p:cNvSpPr>
            <a:spLocks noGrp="1"/>
          </p:cNvSpPr>
          <p:nvPr>
            <p:ph type="sldNum" sz="quarter" idx="12"/>
          </p:nvPr>
        </p:nvSpPr>
        <p:spPr/>
        <p:txBody>
          <a:bodyPr/>
          <a:lstStyle/>
          <a:p>
            <a:pPr>
              <a:defRPr/>
            </a:pPr>
            <a:fld id="{531A9884-40B4-4770-9F7A-EBB0BFBE65FD}" type="slidenum">
              <a:rPr lang="en-US" smtClean="0"/>
              <a:pPr>
                <a:defRPr/>
              </a:pPr>
              <a:t>‹#›</a:t>
            </a:fld>
            <a:endParaRPr lang="en-US"/>
          </a:p>
        </p:txBody>
      </p:sp>
    </p:spTree>
    <p:extLst>
      <p:ext uri="{BB962C8B-B14F-4D97-AF65-F5344CB8AC3E}">
        <p14:creationId xmlns:p14="http://schemas.microsoft.com/office/powerpoint/2010/main" val="2143322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D04503FC-2A0B-4B61-BD65-21DF3DC724D5}" type="datetime2">
              <a:rPr lang="en-US" smtClean="0">
                <a:solidFill>
                  <a:prstClr val="black"/>
                </a:solidFill>
              </a:rPr>
              <a:pPr>
                <a:defRPr/>
              </a:pPr>
              <a:t>Tuesday, November 22, 2022</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DCF799F2-45AD-46C6-A446-1D5031D9EACC}"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843507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A4F45614-9B57-4121-8FB4-2210FF4181F7}" type="datetime2">
              <a:rPr lang="en-US" smtClean="0">
                <a:solidFill>
                  <a:prstClr val="black"/>
                </a:solidFill>
              </a:rPr>
              <a:pPr>
                <a:defRPr/>
              </a:pPr>
              <a:t>Tuesday, November 22, 2022</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D1C69817-B71C-471D-9E0D-8E758127CCD3}"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563713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72914828-37F0-4500-8D51-4DCEFC5D2106}" type="datetime2">
              <a:rPr lang="en-US" smtClean="0">
                <a:solidFill>
                  <a:prstClr val="black"/>
                </a:solidFill>
              </a:rPr>
              <a:pPr>
                <a:defRPr/>
              </a:pPr>
              <a:t>Tuesday, November 22, 2022</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4B4F1902-4D89-4059-B3ED-0FB13823B05C}"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688833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362A9ECD-FBEA-48B6-8882-619694758B79}" type="datetime2">
              <a:rPr lang="en-US" smtClean="0">
                <a:solidFill>
                  <a:prstClr val="black"/>
                </a:solidFill>
              </a:rPr>
              <a:pPr>
                <a:defRPr/>
              </a:pPr>
              <a:t>Tuesday, November 22, 2022</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6AA01BC2-CD98-4515-BCD1-4FFAE67E50D9}"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831703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0F4F5E4A-CCF8-4D5D-8224-293D35428881}" type="datetime2">
              <a:rPr lang="en-US" smtClean="0">
                <a:solidFill>
                  <a:prstClr val="black"/>
                </a:solidFill>
              </a:rPr>
              <a:pPr>
                <a:defRPr/>
              </a:pPr>
              <a:t>Tuesday, November 22, 2022</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24BF9583-2237-42B9-82A5-F454E9865161}"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4216908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9E7F29EF-88BC-43FC-B46B-8B84863D6117}" type="datetime2">
              <a:rPr lang="en-US" smtClean="0">
                <a:solidFill>
                  <a:prstClr val="black"/>
                </a:solidFill>
              </a:rPr>
              <a:pPr>
                <a:defRPr/>
              </a:pPr>
              <a:t>Tuesday, November 22, 2022</a:t>
            </a:fld>
            <a:endParaRPr lang="en-US">
              <a:solidFill>
                <a:prstClr val="black"/>
              </a:solidFill>
            </a:endParaRPr>
          </a:p>
        </p:txBody>
      </p:sp>
      <p:sp>
        <p:nvSpPr>
          <p:cNvPr id="8" name="Footer Placeholder 7"/>
          <p:cNvSpPr>
            <a:spLocks noGrp="1"/>
          </p:cNvSpPr>
          <p:nvPr>
            <p:ph type="ftr" sz="quarter" idx="11"/>
          </p:nvPr>
        </p:nvSpPr>
        <p:spPr/>
        <p:txBody>
          <a:bodyPr/>
          <a:lstStyle/>
          <a:p>
            <a:pPr>
              <a:defRPr/>
            </a:pPr>
            <a:endParaRPr lang="en-US">
              <a:solidFill>
                <a:prstClr val="black"/>
              </a:solidFill>
            </a:endParaRPr>
          </a:p>
        </p:txBody>
      </p:sp>
      <p:sp>
        <p:nvSpPr>
          <p:cNvPr id="9" name="Slide Number Placeholder 8"/>
          <p:cNvSpPr>
            <a:spLocks noGrp="1"/>
          </p:cNvSpPr>
          <p:nvPr>
            <p:ph type="sldNum" sz="quarter" idx="12"/>
          </p:nvPr>
        </p:nvSpPr>
        <p:spPr/>
        <p:txBody>
          <a:bodyPr/>
          <a:lstStyle/>
          <a:p>
            <a:pPr>
              <a:defRPr/>
            </a:pPr>
            <a:fld id="{C63F8AF9-3B16-46A6-A61E-43F548095979}"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808533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053E9A4B-173D-4A70-AD3C-D11E4D9184F2}" type="datetime2">
              <a:rPr lang="en-US" smtClean="0">
                <a:solidFill>
                  <a:prstClr val="black"/>
                </a:solidFill>
              </a:rPr>
              <a:pPr>
                <a:defRPr/>
              </a:pPr>
              <a:t>Tuesday, November 22, 2022</a:t>
            </a:fld>
            <a:endParaRPr lang="en-US">
              <a:solidFill>
                <a:prstClr val="black"/>
              </a:solidFill>
            </a:endParaRPr>
          </a:p>
        </p:txBody>
      </p:sp>
      <p:sp>
        <p:nvSpPr>
          <p:cNvPr id="4" name="Footer Placeholder 3"/>
          <p:cNvSpPr>
            <a:spLocks noGrp="1"/>
          </p:cNvSpPr>
          <p:nvPr>
            <p:ph type="ftr" sz="quarter" idx="11"/>
          </p:nvPr>
        </p:nvSpPr>
        <p:spPr/>
        <p:txBody>
          <a:bodyPr/>
          <a:lstStyle/>
          <a:p>
            <a:pPr>
              <a:defRPr/>
            </a:pPr>
            <a:endParaRPr lang="en-US">
              <a:solidFill>
                <a:prstClr val="black"/>
              </a:solidFill>
            </a:endParaRPr>
          </a:p>
        </p:txBody>
      </p:sp>
      <p:sp>
        <p:nvSpPr>
          <p:cNvPr id="5" name="Slide Number Placeholder 4"/>
          <p:cNvSpPr>
            <a:spLocks noGrp="1"/>
          </p:cNvSpPr>
          <p:nvPr>
            <p:ph type="sldNum" sz="quarter" idx="12"/>
          </p:nvPr>
        </p:nvSpPr>
        <p:spPr/>
        <p:txBody>
          <a:bodyPr/>
          <a:lstStyle/>
          <a:p>
            <a:pPr>
              <a:defRPr/>
            </a:pPr>
            <a:fld id="{99BCAA56-A1AA-4172-BA72-A58DE8646F5E}"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62129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9420D88-E798-401E-8EC0-E7A9378F7DF2}" type="datetime2">
              <a:rPr lang="en-US" smtClean="0">
                <a:solidFill>
                  <a:prstClr val="black"/>
                </a:solidFill>
              </a:rPr>
              <a:pPr>
                <a:defRPr/>
              </a:pPr>
              <a:t>Tuesday, November 22, 2022</a:t>
            </a:fld>
            <a:endParaRPr lang="en-US">
              <a:solidFill>
                <a:prstClr val="black"/>
              </a:solidFill>
            </a:endParaRPr>
          </a:p>
        </p:txBody>
      </p:sp>
      <p:sp>
        <p:nvSpPr>
          <p:cNvPr id="3" name="Footer Placeholder 2"/>
          <p:cNvSpPr>
            <a:spLocks noGrp="1"/>
          </p:cNvSpPr>
          <p:nvPr>
            <p:ph type="ftr" sz="quarter" idx="11"/>
          </p:nvPr>
        </p:nvSpPr>
        <p:spPr/>
        <p:txBody>
          <a:bodyPr/>
          <a:lstStyle/>
          <a:p>
            <a:pPr>
              <a:defRPr/>
            </a:pPr>
            <a:endParaRPr lang="en-US">
              <a:solidFill>
                <a:prstClr val="black"/>
              </a:solidFill>
            </a:endParaRPr>
          </a:p>
        </p:txBody>
      </p:sp>
      <p:sp>
        <p:nvSpPr>
          <p:cNvPr id="4" name="Slide Number Placeholder 3"/>
          <p:cNvSpPr>
            <a:spLocks noGrp="1"/>
          </p:cNvSpPr>
          <p:nvPr>
            <p:ph type="sldNum" sz="quarter" idx="12"/>
          </p:nvPr>
        </p:nvSpPr>
        <p:spPr/>
        <p:txBody>
          <a:bodyPr/>
          <a:lstStyle/>
          <a:p>
            <a:pPr>
              <a:defRPr/>
            </a:pPr>
            <a:fld id="{81FF9668-17D3-4FAC-92BE-90D1D3F60635}"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590044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5624A8C6-C68F-47EA-8AA3-1EFB4D633773}" type="datetime2">
              <a:rPr lang="en-US" smtClean="0">
                <a:solidFill>
                  <a:prstClr val="black"/>
                </a:solidFill>
              </a:rPr>
              <a:pPr>
                <a:defRPr/>
              </a:pPr>
              <a:t>Tuesday, November 22, 2022</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4E6748F5-E3C1-4F4F-8E68-0D90D53ACE80}"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982849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AB6333A2-9560-47E8-82C7-C1D6D76B9E2B}" type="datetime2">
              <a:rPr lang="en-US" smtClean="0">
                <a:solidFill>
                  <a:prstClr val="black"/>
                </a:solidFill>
              </a:rPr>
              <a:pPr>
                <a:defRPr/>
              </a:pPr>
              <a:t>Tuesday, November 22, 2022</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B814B041-3B9B-41B2-BC58-412FAA8D660E}"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411619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914400" fontAlgn="base">
              <a:spcBef>
                <a:spcPct val="0"/>
              </a:spcBef>
              <a:spcAft>
                <a:spcPct val="0"/>
              </a:spcAft>
              <a:defRPr/>
            </a:pPr>
            <a:fld id="{3C202C19-1D14-48F9-A6DE-97D20C3814DC}" type="datetime2">
              <a:rPr lang="en-US" smtClean="0">
                <a:solidFill>
                  <a:prstClr val="black"/>
                </a:solidFill>
                <a:latin typeface="Arial" charset="0"/>
                <a:cs typeface="Arial" charset="0"/>
              </a:rPr>
              <a:pPr defTabSz="914400" fontAlgn="base">
                <a:spcBef>
                  <a:spcPct val="0"/>
                </a:spcBef>
                <a:spcAft>
                  <a:spcPct val="0"/>
                </a:spcAft>
                <a:defRPr/>
              </a:pPr>
              <a:t>Tuesday, November 22, 2022</a:t>
            </a:fld>
            <a:endParaRPr lang="en-US">
              <a:solidFill>
                <a:prstClr val="black"/>
              </a:solidFill>
              <a:latin typeface="Arial" charset="0"/>
              <a:cs typeface="Arial" charset="0"/>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914400" fontAlgn="base">
              <a:spcBef>
                <a:spcPct val="0"/>
              </a:spcBef>
              <a:spcAft>
                <a:spcPct val="0"/>
              </a:spcAft>
              <a:defRPr/>
            </a:pPr>
            <a:endParaRPr lang="en-US">
              <a:solidFill>
                <a:prstClr val="black"/>
              </a:solidFill>
              <a:latin typeface="Arial" charset="0"/>
              <a:cs typeface="Arial" charset="0"/>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914400" fontAlgn="base">
              <a:spcBef>
                <a:spcPct val="0"/>
              </a:spcBef>
              <a:spcAft>
                <a:spcPct val="0"/>
              </a:spcAft>
              <a:defRPr/>
            </a:pPr>
            <a:fld id="{F0AD6FC9-4D74-438F-A1D3-E2A49B303821}" type="slidenum">
              <a:rPr lang="en-US" smtClean="0">
                <a:solidFill>
                  <a:prstClr val="black"/>
                </a:solidFill>
                <a:latin typeface="Arial" charset="0"/>
                <a:cs typeface="Arial" charset="0"/>
              </a:rPr>
              <a:pPr defTabSz="914400"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22621988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ustomXml" Target="../ink/ink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customXml" Target="../ink/ink6.xml"/><Relationship Id="rId1" Type="http://schemas.openxmlformats.org/officeDocument/2006/relationships/slideLayout" Target="../slideLayouts/slideLayout2.xml"/><Relationship Id="rId6" Type="http://schemas.openxmlformats.org/officeDocument/2006/relationships/customXml" Target="../ink/ink8.xml"/><Relationship Id="rId5" Type="http://schemas.openxmlformats.org/officeDocument/2006/relationships/image" Target="../media/image6.png"/><Relationship Id="rId4" Type="http://schemas.openxmlformats.org/officeDocument/2006/relationships/customXml" Target="../ink/ink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customXml" Target="../ink/ink11.xml"/><Relationship Id="rId5" Type="http://schemas.openxmlformats.org/officeDocument/2006/relationships/image" Target="../media/image9.png"/><Relationship Id="rId4" Type="http://schemas.openxmlformats.org/officeDocument/2006/relationships/customXml" Target="../ink/ink10.xml"/></Relationships>
</file>

<file path=ppt/slides/_rels/slide15.xml.rels><?xml version="1.0" encoding="UTF-8" standalone="yes"?>
<Relationships xmlns="http://schemas.openxmlformats.org/package/2006/relationships"><Relationship Id="rId8" Type="http://schemas.openxmlformats.org/officeDocument/2006/relationships/customXml" Target="../ink/ink15.xml"/><Relationship Id="rId13" Type="http://schemas.openxmlformats.org/officeDocument/2006/relationships/image" Target="../media/image16.png"/><Relationship Id="rId18" Type="http://schemas.openxmlformats.org/officeDocument/2006/relationships/customXml" Target="../ink/ink20.xml"/><Relationship Id="rId26" Type="http://schemas.openxmlformats.org/officeDocument/2006/relationships/customXml" Target="../ink/ink24.xml"/><Relationship Id="rId3" Type="http://schemas.openxmlformats.org/officeDocument/2006/relationships/image" Target="../media/image11.png"/><Relationship Id="rId21" Type="http://schemas.openxmlformats.org/officeDocument/2006/relationships/image" Target="../media/image20.png"/><Relationship Id="rId7" Type="http://schemas.openxmlformats.org/officeDocument/2006/relationships/image" Target="../media/image13.png"/><Relationship Id="rId12" Type="http://schemas.openxmlformats.org/officeDocument/2006/relationships/customXml" Target="../ink/ink17.xml"/><Relationship Id="rId17" Type="http://schemas.openxmlformats.org/officeDocument/2006/relationships/image" Target="../media/image18.png"/><Relationship Id="rId25" Type="http://schemas.openxmlformats.org/officeDocument/2006/relationships/image" Target="../media/image22.png"/><Relationship Id="rId2" Type="http://schemas.openxmlformats.org/officeDocument/2006/relationships/customXml" Target="../ink/ink12.xml"/><Relationship Id="rId16" Type="http://schemas.openxmlformats.org/officeDocument/2006/relationships/customXml" Target="../ink/ink19.xml"/><Relationship Id="rId20" Type="http://schemas.openxmlformats.org/officeDocument/2006/relationships/customXml" Target="../ink/ink21.xml"/><Relationship Id="rId1" Type="http://schemas.openxmlformats.org/officeDocument/2006/relationships/slideLayout" Target="../slideLayouts/slideLayout2.xml"/><Relationship Id="rId6" Type="http://schemas.openxmlformats.org/officeDocument/2006/relationships/customXml" Target="../ink/ink14.xml"/><Relationship Id="rId11" Type="http://schemas.openxmlformats.org/officeDocument/2006/relationships/image" Target="../media/image15.png"/><Relationship Id="rId24" Type="http://schemas.openxmlformats.org/officeDocument/2006/relationships/customXml" Target="../ink/ink23.xml"/><Relationship Id="rId5" Type="http://schemas.openxmlformats.org/officeDocument/2006/relationships/image" Target="../media/image12.png"/><Relationship Id="rId15" Type="http://schemas.openxmlformats.org/officeDocument/2006/relationships/image" Target="../media/image17.png"/><Relationship Id="rId23" Type="http://schemas.openxmlformats.org/officeDocument/2006/relationships/image" Target="../media/image21.png"/><Relationship Id="rId10" Type="http://schemas.openxmlformats.org/officeDocument/2006/relationships/customXml" Target="../ink/ink16.xml"/><Relationship Id="rId19" Type="http://schemas.openxmlformats.org/officeDocument/2006/relationships/image" Target="../media/image19.png"/><Relationship Id="rId4" Type="http://schemas.openxmlformats.org/officeDocument/2006/relationships/customXml" Target="../ink/ink13.xml"/><Relationship Id="rId9" Type="http://schemas.openxmlformats.org/officeDocument/2006/relationships/image" Target="../media/image14.png"/><Relationship Id="rId14" Type="http://schemas.openxmlformats.org/officeDocument/2006/relationships/customXml" Target="../ink/ink18.xml"/><Relationship Id="rId22" Type="http://schemas.openxmlformats.org/officeDocument/2006/relationships/customXml" Target="../ink/ink22.xml"/><Relationship Id="rId27"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customXml" Target="../ink/ink28.xml"/><Relationship Id="rId13" Type="http://schemas.openxmlformats.org/officeDocument/2006/relationships/image" Target="../media/image29.png"/><Relationship Id="rId18" Type="http://schemas.openxmlformats.org/officeDocument/2006/relationships/customXml" Target="../ink/ink33.xml"/><Relationship Id="rId3" Type="http://schemas.openxmlformats.org/officeDocument/2006/relationships/image" Target="../media/image24.png"/><Relationship Id="rId21" Type="http://schemas.openxmlformats.org/officeDocument/2006/relationships/image" Target="../media/image33.png"/><Relationship Id="rId7" Type="http://schemas.openxmlformats.org/officeDocument/2006/relationships/image" Target="../media/image26.png"/><Relationship Id="rId12" Type="http://schemas.openxmlformats.org/officeDocument/2006/relationships/customXml" Target="../ink/ink30.xml"/><Relationship Id="rId17" Type="http://schemas.openxmlformats.org/officeDocument/2006/relationships/image" Target="../media/image31.png"/><Relationship Id="rId2" Type="http://schemas.openxmlformats.org/officeDocument/2006/relationships/customXml" Target="../ink/ink25.xml"/><Relationship Id="rId16" Type="http://schemas.openxmlformats.org/officeDocument/2006/relationships/customXml" Target="../ink/ink32.xml"/><Relationship Id="rId20" Type="http://schemas.openxmlformats.org/officeDocument/2006/relationships/customXml" Target="../ink/ink34.xml"/><Relationship Id="rId1" Type="http://schemas.openxmlformats.org/officeDocument/2006/relationships/slideLayout" Target="../slideLayouts/slideLayout2.xml"/><Relationship Id="rId6" Type="http://schemas.openxmlformats.org/officeDocument/2006/relationships/customXml" Target="../ink/ink27.xml"/><Relationship Id="rId11" Type="http://schemas.openxmlformats.org/officeDocument/2006/relationships/image" Target="../media/image28.png"/><Relationship Id="rId5" Type="http://schemas.openxmlformats.org/officeDocument/2006/relationships/image" Target="../media/image25.png"/><Relationship Id="rId15" Type="http://schemas.openxmlformats.org/officeDocument/2006/relationships/image" Target="../media/image30.png"/><Relationship Id="rId10" Type="http://schemas.openxmlformats.org/officeDocument/2006/relationships/customXml" Target="../ink/ink29.xml"/><Relationship Id="rId19" Type="http://schemas.openxmlformats.org/officeDocument/2006/relationships/image" Target="../media/image32.png"/><Relationship Id="rId4" Type="http://schemas.openxmlformats.org/officeDocument/2006/relationships/customXml" Target="../ink/ink26.xml"/><Relationship Id="rId9" Type="http://schemas.openxmlformats.org/officeDocument/2006/relationships/image" Target="../media/image27.png"/><Relationship Id="rId14" Type="http://schemas.openxmlformats.org/officeDocument/2006/relationships/customXml" Target="../ink/ink31.xml"/></Relationships>
</file>

<file path=ppt/slides/_rels/slide18.xml.rels><?xml version="1.0" encoding="UTF-8" standalone="yes"?>
<Relationships xmlns="http://schemas.openxmlformats.org/package/2006/relationships"><Relationship Id="rId8" Type="http://schemas.openxmlformats.org/officeDocument/2006/relationships/customXml" Target="../ink/ink38.xml"/><Relationship Id="rId13" Type="http://schemas.openxmlformats.org/officeDocument/2006/relationships/image" Target="../media/image38.png"/><Relationship Id="rId18" Type="http://schemas.openxmlformats.org/officeDocument/2006/relationships/customXml" Target="../ink/ink43.xml"/><Relationship Id="rId26" Type="http://schemas.openxmlformats.org/officeDocument/2006/relationships/customXml" Target="../ink/ink47.xml"/><Relationship Id="rId3" Type="http://schemas.openxmlformats.org/officeDocument/2006/relationships/image" Target="../media/image28.png"/><Relationship Id="rId21" Type="http://schemas.openxmlformats.org/officeDocument/2006/relationships/image" Target="../media/image42.png"/><Relationship Id="rId7" Type="http://schemas.openxmlformats.org/officeDocument/2006/relationships/image" Target="../media/image35.png"/><Relationship Id="rId12" Type="http://schemas.openxmlformats.org/officeDocument/2006/relationships/customXml" Target="../ink/ink40.xml"/><Relationship Id="rId17" Type="http://schemas.openxmlformats.org/officeDocument/2006/relationships/image" Target="../media/image40.png"/><Relationship Id="rId25" Type="http://schemas.openxmlformats.org/officeDocument/2006/relationships/image" Target="../media/image44.png"/><Relationship Id="rId2" Type="http://schemas.openxmlformats.org/officeDocument/2006/relationships/customXml" Target="../ink/ink35.xml"/><Relationship Id="rId16" Type="http://schemas.openxmlformats.org/officeDocument/2006/relationships/customXml" Target="../ink/ink42.xml"/><Relationship Id="rId20" Type="http://schemas.openxmlformats.org/officeDocument/2006/relationships/customXml" Target="../ink/ink44.xml"/><Relationship Id="rId29"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customXml" Target="../ink/ink37.xml"/><Relationship Id="rId11" Type="http://schemas.openxmlformats.org/officeDocument/2006/relationships/image" Target="../media/image37.png"/><Relationship Id="rId24" Type="http://schemas.openxmlformats.org/officeDocument/2006/relationships/customXml" Target="../ink/ink46.xml"/><Relationship Id="rId5" Type="http://schemas.openxmlformats.org/officeDocument/2006/relationships/image" Target="../media/image34.png"/><Relationship Id="rId15" Type="http://schemas.openxmlformats.org/officeDocument/2006/relationships/image" Target="../media/image39.png"/><Relationship Id="rId23" Type="http://schemas.openxmlformats.org/officeDocument/2006/relationships/image" Target="../media/image43.png"/><Relationship Id="rId28" Type="http://schemas.openxmlformats.org/officeDocument/2006/relationships/customXml" Target="../ink/ink48.xml"/><Relationship Id="rId10" Type="http://schemas.openxmlformats.org/officeDocument/2006/relationships/customXml" Target="../ink/ink39.xml"/><Relationship Id="rId19" Type="http://schemas.openxmlformats.org/officeDocument/2006/relationships/image" Target="../media/image41.png"/><Relationship Id="rId4" Type="http://schemas.openxmlformats.org/officeDocument/2006/relationships/customXml" Target="../ink/ink36.xml"/><Relationship Id="rId9" Type="http://schemas.openxmlformats.org/officeDocument/2006/relationships/image" Target="../media/image36.png"/><Relationship Id="rId14" Type="http://schemas.openxmlformats.org/officeDocument/2006/relationships/customXml" Target="../ink/ink41.xml"/><Relationship Id="rId22" Type="http://schemas.openxmlformats.org/officeDocument/2006/relationships/customXml" Target="../ink/ink45.xml"/><Relationship Id="rId27" Type="http://schemas.openxmlformats.org/officeDocument/2006/relationships/image" Target="../media/image45.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customXml" Target="../ink/ink50.xml"/><Relationship Id="rId5" Type="http://schemas.openxmlformats.org/officeDocument/2006/relationships/image" Target="../media/image48.png"/><Relationship Id="rId4" Type="http://schemas.openxmlformats.org/officeDocument/2006/relationships/customXml" Target="../ink/ink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customXml" Target="../ink/ink53.xml"/><Relationship Id="rId13" Type="http://schemas.openxmlformats.org/officeDocument/2006/relationships/image" Target="../media/image53.png"/><Relationship Id="rId3" Type="http://schemas.openxmlformats.org/officeDocument/2006/relationships/image" Target="../media/image47.png"/><Relationship Id="rId7" Type="http://schemas.openxmlformats.org/officeDocument/2006/relationships/image" Target="../media/image50.png"/><Relationship Id="rId12" Type="http://schemas.openxmlformats.org/officeDocument/2006/relationships/customXml" Target="../ink/ink55.xml"/><Relationship Id="rId17" Type="http://schemas.openxmlformats.org/officeDocument/2006/relationships/image" Target="../media/image55.png"/><Relationship Id="rId2" Type="http://schemas.openxmlformats.org/officeDocument/2006/relationships/notesSlide" Target="../notesSlides/notesSlide4.xml"/><Relationship Id="rId16" Type="http://schemas.openxmlformats.org/officeDocument/2006/relationships/customXml" Target="../ink/ink57.xml"/><Relationship Id="rId1" Type="http://schemas.openxmlformats.org/officeDocument/2006/relationships/slideLayout" Target="../slideLayouts/slideLayout2.xml"/><Relationship Id="rId6" Type="http://schemas.openxmlformats.org/officeDocument/2006/relationships/customXml" Target="../ink/ink52.xml"/><Relationship Id="rId11" Type="http://schemas.openxmlformats.org/officeDocument/2006/relationships/image" Target="../media/image52.png"/><Relationship Id="rId5" Type="http://schemas.openxmlformats.org/officeDocument/2006/relationships/image" Target="../media/image49.png"/><Relationship Id="rId15" Type="http://schemas.openxmlformats.org/officeDocument/2006/relationships/image" Target="../media/image54.png"/><Relationship Id="rId10" Type="http://schemas.openxmlformats.org/officeDocument/2006/relationships/customXml" Target="../ink/ink54.xml"/><Relationship Id="rId4" Type="http://schemas.openxmlformats.org/officeDocument/2006/relationships/customXml" Target="../ink/ink51.xml"/><Relationship Id="rId9" Type="http://schemas.openxmlformats.org/officeDocument/2006/relationships/image" Target="../media/image51.png"/><Relationship Id="rId14" Type="http://schemas.openxmlformats.org/officeDocument/2006/relationships/customXml" Target="../ink/ink56.xml"/></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7.gif"/><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8" Type="http://schemas.openxmlformats.org/officeDocument/2006/relationships/customXml" Target="../ink/ink60.xml"/><Relationship Id="rId13" Type="http://schemas.openxmlformats.org/officeDocument/2006/relationships/image" Target="../media/image62.png"/><Relationship Id="rId3" Type="http://schemas.openxmlformats.org/officeDocument/2006/relationships/image" Target="../media/image47.png"/><Relationship Id="rId7" Type="http://schemas.openxmlformats.org/officeDocument/2006/relationships/image" Target="../media/image59.png"/><Relationship Id="rId12" Type="http://schemas.openxmlformats.org/officeDocument/2006/relationships/customXml" Target="../ink/ink6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customXml" Target="../ink/ink59.xml"/><Relationship Id="rId11" Type="http://schemas.openxmlformats.org/officeDocument/2006/relationships/image" Target="../media/image61.png"/><Relationship Id="rId5" Type="http://schemas.openxmlformats.org/officeDocument/2006/relationships/image" Target="../media/image58.png"/><Relationship Id="rId10" Type="http://schemas.openxmlformats.org/officeDocument/2006/relationships/customXml" Target="../ink/ink61.xml"/><Relationship Id="rId4" Type="http://schemas.openxmlformats.org/officeDocument/2006/relationships/customXml" Target="../ink/ink58.xml"/><Relationship Id="rId9" Type="http://schemas.openxmlformats.org/officeDocument/2006/relationships/image" Target="../media/image60.png"/></Relationships>
</file>

<file path=ppt/slides/_rels/slide25.xml.rels><?xml version="1.0" encoding="UTF-8" standalone="yes"?>
<Relationships xmlns="http://schemas.openxmlformats.org/package/2006/relationships"><Relationship Id="rId8" Type="http://schemas.openxmlformats.org/officeDocument/2006/relationships/customXml" Target="../ink/ink65.xml"/><Relationship Id="rId13" Type="http://schemas.openxmlformats.org/officeDocument/2006/relationships/image" Target="../media/image67.png"/><Relationship Id="rId3" Type="http://schemas.openxmlformats.org/officeDocument/2006/relationships/image" Target="../media/image56.png"/><Relationship Id="rId7" Type="http://schemas.openxmlformats.org/officeDocument/2006/relationships/image" Target="../media/image64.png"/><Relationship Id="rId12" Type="http://schemas.openxmlformats.org/officeDocument/2006/relationships/customXml" Target="../ink/ink6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customXml" Target="../ink/ink64.xml"/><Relationship Id="rId11" Type="http://schemas.openxmlformats.org/officeDocument/2006/relationships/image" Target="../media/image66.png"/><Relationship Id="rId5" Type="http://schemas.openxmlformats.org/officeDocument/2006/relationships/image" Target="../media/image63.png"/><Relationship Id="rId10" Type="http://schemas.openxmlformats.org/officeDocument/2006/relationships/customXml" Target="../ink/ink66.xml"/><Relationship Id="rId4" Type="http://schemas.openxmlformats.org/officeDocument/2006/relationships/customXml" Target="../ink/ink63.xml"/><Relationship Id="rId9" Type="http://schemas.openxmlformats.org/officeDocument/2006/relationships/image" Target="../media/image65.png"/></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68.gif"/></Relationships>
</file>

<file path=ppt/slides/_rels/slide2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7.gif"/></Relationships>
</file>

<file path=ppt/slides/_rels/slide3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7.gif"/><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8.gif"/><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hyperlink" Target="http://www.plantuml.com/plantuml/img/JL3BRW8n3BpdAonEB89Vg0Gh5JY0K0-zcurL8X9xvIIjKCM_amtBun9xDFRCEF7ik4V5035TF9LNNPToyCPq7cE4DGRQeMFuDoTawsadl_HLEWajgft6X9eE7Y-a-p8w1sBxWisujBHs9PpZj7-RxCJBs1u7SXaaStgij1Bwd6XJm3VwJ9-YTzqtZSO0NCUWGveI4g0Nnwck550zIfK_9dtbUZ0rL55kiohnU4Sbg_bXa8fRxdosZd_k9pJcQfw_ilY0oMnIpMy0" TargetMode="External"/><Relationship Id="rId1" Type="http://schemas.openxmlformats.org/officeDocument/2006/relationships/slideLayout" Target="../slideLayouts/slideLayout2.xml"/><Relationship Id="rId4" Type="http://schemas.openxmlformats.org/officeDocument/2006/relationships/image" Target="../media/image57.gif"/></Relationships>
</file>

<file path=ppt/slides/_rels/slide43.xml.rels><?xml version="1.0" encoding="UTF-8" standalone="yes"?>
<Relationships xmlns="http://schemas.openxmlformats.org/package/2006/relationships"><Relationship Id="rId3" Type="http://schemas.openxmlformats.org/officeDocument/2006/relationships/hyperlink" Target="http://www.plantuml.com/plantuml/img/JL3BRW8n3BpdAonEB89Vg0Gh5JY0K0-zcurL8X9xvIIjKCM_amtBun9xDFRCEF7ik4V5035TF9LNNPToyCPq7cE4DGRQeMFuDoTawsadl_HLEWajgft6X9eE7Y-a-p8w1sBxWisujBHs9PpZj7-RxCJBs1u7SXaaStgij1Bwd6XJm3VwJ9-YTzqtZSO0NCUWGveI4g0Nnwck550zIfK_9dtbUZ0rL55kiohnU4Sbg_bXa8fRxdosZd_k9pJcQfw_ilY0oMnIpMy0"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4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hyperlink" Target="http://www.plantuml.com/plantuml/img/NP1DJmCX48Rl_0gofwrfJzvDwYPQ3zN66EzJ65iYC1iOJ3Qc_rtOPVlXXOzvPzxtWVXjV0y1d8myMCnhC8gJiq8e2p7APt2u1UFbhpY2rnQtz8Fl-KIkWw3Ro11uPs70y9fRbnAzlbmNTMYjzIFv5Dl-gbEHfNhS5t7jA7cUHpfoVMBSvCids8HF52RVAu-5aF8qaqvgvfJIPorlwfz5M_hT3Vy7jSH7hDP5Xnbrn5jAg5Id6jELSWUC1mh3cCR4O7TaFCSnDEk58RazXhUladAkZyuNicdenIkRjF67ART4dNzzjNgGpLrJ7oVg6qlnlhb5-GC0"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hyperlink" Target="http://www.plantuml.com/plantuml/img/NP1DJmCX48Rl_0gofwrfJzvDwYPQ3zN66EzJ65iYC1iOJ3Qc_rtOPVlXXOzvPzxtWVXjV0y1d8myMCnhC8gJiq8e2p7APt2u1UFbhpY2rnQtz8Fl-KIkWw3Ro11uPs70y9fRbnAzlbmNTMYjzIFv5Dl-gbEHfNhS5t7jA7cUHpfoVMBSvCids8HF52RVAu-5aF8qaqvgvfJIPorlwfz5M_hT3Vy7jSH7hDP5Xnbrn5jAg5Id6jELSWUC1mh3cCR4O7TaFCSnDEk58RazXhUladAkZyuNicdenIkRjF67ART4dNzzjNgGpLrJ7oVg6qlnlhb5-GC0"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hyperlink" Target="http://www.plantuml.com/plantuml/img/JL3BRW8n3BpdAonEB89Vg0Gh5JY0K0-zcurL8X9xvIIjKCM_amtBun9xDFRCEF7ik4V5035TF9LNNPToyCPq7cE4DGRQeMFuDoTawsadl_HLEWajgft6X9eE7Y-a-p8w1sBxWisujBHs9PpZj7-RxCJBs1u7SXaaStgij1Bwd6XJm3VwJ9-YTzqtZSO0NCUWGveI4g0Nnwck550zIfK_9dtbUZ0rL55kiohnU4Sbg_bXa8fRxdosZd_k9pJcQfw_ilY0oMnIpMy0" TargetMode="External"/><Relationship Id="rId1" Type="http://schemas.openxmlformats.org/officeDocument/2006/relationships/slideLayout" Target="../slideLayouts/slideLayout2.xml"/><Relationship Id="rId4" Type="http://schemas.openxmlformats.org/officeDocument/2006/relationships/image" Target="../media/image68.gif"/></Relationships>
</file>

<file path=ppt/slides/_rels/slide47.xml.rels><?xml version="1.0" encoding="UTF-8" standalone="yes"?>
<Relationships xmlns="http://schemas.openxmlformats.org/package/2006/relationships"><Relationship Id="rId3" Type="http://schemas.openxmlformats.org/officeDocument/2006/relationships/hyperlink" Target="http://www.plantuml.com/plantuml/img/LL3DIWCn4BxdAOQUjh9z0P52BLWzh8YAzt4pj8l9JCYFKAJlRf9cjRqaC_dc-vc4huaTUhGGuj5GFlqqncIDKgF14627bWQS67xK0LaR6kIRNdCbTejUTo6YZoy6Z-IVysWFnFg_NJRIHkjxuHGwTp4vYf5MVXPmOoLnd2bRiIv5UipD1vf43-BFkXSQImLmcfEUqPmJW3EMhsfGVMy7T7TlUJVUzqySQKz-NGUkFReYQAyMV9TEue6QTy5ntgNAzu0jzgdbAAoQmid4CSmvClxtbwlL6XOtYnPPjUJjiV1_0G00"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customXml" Target="../ink/ink3.xml"/><Relationship Id="rId4" Type="http://schemas.openxmlformats.org/officeDocument/2006/relationships/customXml" Target="../ink/ink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43000" y="1156653"/>
            <a:ext cx="6858000" cy="2387600"/>
          </a:xfrm>
        </p:spPr>
        <p:txBody>
          <a:bodyPr/>
          <a:lstStyle/>
          <a:p>
            <a:r>
              <a:rPr lang="en-US"/>
              <a:t>CSSE 220: Object Design</a:t>
            </a:r>
          </a:p>
        </p:txBody>
      </p:sp>
      <p:sp>
        <p:nvSpPr>
          <p:cNvPr id="5" name="Text Placeholder 4"/>
          <p:cNvSpPr>
            <a:spLocks noGrp="1"/>
          </p:cNvSpPr>
          <p:nvPr>
            <p:ph type="subTitle" idx="1"/>
          </p:nvPr>
        </p:nvSpPr>
        <p:spPr/>
        <p:txBody>
          <a:bodyPr/>
          <a:lstStyle/>
          <a:p>
            <a:r>
              <a:rPr lang="en-US"/>
              <a:t>SE Techniques Principles</a:t>
            </a:r>
          </a:p>
          <a:p>
            <a:r>
              <a:rPr lang="en-US"/>
              <a:t>Principles 1 &amp; 2</a:t>
            </a:r>
          </a:p>
        </p:txBody>
      </p:sp>
      <p:sp>
        <p:nvSpPr>
          <p:cNvPr id="2" name="Rectangle 1">
            <a:extLst>
              <a:ext uri="{FF2B5EF4-FFF2-40B4-BE49-F238E27FC236}">
                <a16:creationId xmlns:a16="http://schemas.microsoft.com/office/drawing/2014/main" id="{8C5EE312-2266-22D2-592C-E6CD6EF5B6DE}"/>
              </a:ext>
            </a:extLst>
          </p:cNvPr>
          <p:cNvSpPr/>
          <p:nvPr/>
        </p:nvSpPr>
        <p:spPr>
          <a:xfrm>
            <a:off x="304800" y="4918754"/>
            <a:ext cx="8534400" cy="1565186"/>
          </a:xfrm>
          <a:prstGeom prst="rect">
            <a:avLst/>
          </a:prstGeom>
          <a:solidFill>
            <a:srgbClr val="92D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dirty="0">
                <a:solidFill>
                  <a:srgbClr val="FFFFFF"/>
                </a:solidFill>
              </a:rPr>
              <a:t>The </a:t>
            </a:r>
            <a:r>
              <a:rPr lang="en-US" sz="2400" i="1" dirty="0">
                <a:solidFill>
                  <a:srgbClr val="FFFFFF"/>
                </a:solidFill>
              </a:rPr>
              <a:t>git</a:t>
            </a:r>
            <a:r>
              <a:rPr lang="en-US" sz="2400" dirty="0">
                <a:solidFill>
                  <a:srgbClr val="FFFFFF"/>
                </a:solidFill>
              </a:rPr>
              <a:t> projects for today are:</a:t>
            </a:r>
          </a:p>
          <a:p>
            <a:pPr marL="342900" indent="-342900">
              <a:buFont typeface="Arial" panose="020B0604020202020204" pitchFamily="34" charset="0"/>
              <a:buChar char="•"/>
            </a:pPr>
            <a:r>
              <a:rPr lang="en-US" sz="2400" i="1" dirty="0" err="1"/>
              <a:t>PracticeFirstOODesign</a:t>
            </a:r>
            <a:endParaRPr lang="en-US" sz="2400" i="1" dirty="0"/>
          </a:p>
          <a:p>
            <a:pPr marL="342900" indent="-342900">
              <a:buFont typeface="Arial" panose="020B0604020202020204" pitchFamily="34" charset="0"/>
              <a:buChar char="•"/>
            </a:pPr>
            <a:r>
              <a:rPr lang="en-US" sz="2400" i="1" dirty="0" err="1"/>
              <a:t>PracticeFirstOODesignSolution</a:t>
            </a:r>
            <a:endParaRPr lang="en-US" sz="2400" i="1" dirty="0"/>
          </a:p>
        </p:txBody>
      </p:sp>
    </p:spTree>
    <p:extLst>
      <p:ext uri="{BB962C8B-B14F-4D97-AF65-F5344CB8AC3E}">
        <p14:creationId xmlns:p14="http://schemas.microsoft.com/office/powerpoint/2010/main" val="399915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A website tracks books and the kids that read them.  For each book the system stores the name and author.  For each kid the system stores name and grade level.  The teacher enters when a kid reads a particular book.  It should be possible to print a report on a book that includes all kids who have read a particular book (with their grade level).  It should be possible to print a report on a kid that includes the books (with authors) a particular kid has read.</a:t>
            </a:r>
          </a:p>
        </p:txBody>
      </p:sp>
      <p:sp>
        <p:nvSpPr>
          <p:cNvPr id="2" name="TextBox 1">
            <a:extLst>
              <a:ext uri="{FF2B5EF4-FFF2-40B4-BE49-F238E27FC236}">
                <a16:creationId xmlns:a16="http://schemas.microsoft.com/office/drawing/2014/main" id="{7225FC68-3CF6-7AB0-9FDE-358B4CD6A962}"/>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t>verbs</a:t>
            </a:r>
            <a:r>
              <a:rPr lang="en-US" dirty="0"/>
              <a:t> </a:t>
            </a:r>
          </a:p>
          <a:p>
            <a:r>
              <a:rPr lang="en-US" b="1" dirty="0"/>
              <a:t>To Do #5 </a:t>
            </a:r>
            <a:r>
              <a:rPr lang="en-US" dirty="0"/>
              <a:t>Design a system using UML to handle this problem</a:t>
            </a:r>
          </a:p>
        </p:txBody>
      </p:sp>
    </p:spTree>
    <p:extLst>
      <p:ext uri="{BB962C8B-B14F-4D97-AF65-F5344CB8AC3E}">
        <p14:creationId xmlns:p14="http://schemas.microsoft.com/office/powerpoint/2010/main" val="1381491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A </a:t>
            </a:r>
            <a:r>
              <a:rPr lang="en-US" sz="3200" dirty="0">
                <a:highlight>
                  <a:srgbClr val="FFFF00"/>
                </a:highlight>
              </a:rPr>
              <a:t>website</a:t>
            </a:r>
            <a:r>
              <a:rPr lang="en-US" sz="3200" dirty="0"/>
              <a:t> tracks </a:t>
            </a:r>
            <a:r>
              <a:rPr lang="en-US" sz="3200" dirty="0">
                <a:highlight>
                  <a:srgbClr val="FFFF00"/>
                </a:highlight>
              </a:rPr>
              <a:t>books</a:t>
            </a:r>
            <a:r>
              <a:rPr lang="en-US" sz="3200" dirty="0"/>
              <a:t> and the </a:t>
            </a:r>
            <a:r>
              <a:rPr lang="en-US" sz="3200" dirty="0">
                <a:highlight>
                  <a:srgbClr val="FFFF00"/>
                </a:highlight>
              </a:rPr>
              <a:t>kids</a:t>
            </a:r>
            <a:r>
              <a:rPr lang="en-US" sz="3200" dirty="0"/>
              <a:t> that read them.  For each </a:t>
            </a:r>
            <a:r>
              <a:rPr lang="en-US" sz="3200" dirty="0">
                <a:highlight>
                  <a:srgbClr val="FFFF00"/>
                </a:highlight>
              </a:rPr>
              <a:t>book</a:t>
            </a:r>
            <a:r>
              <a:rPr lang="en-US" sz="3200" dirty="0"/>
              <a:t> the </a:t>
            </a:r>
            <a:r>
              <a:rPr lang="en-US" sz="3200" dirty="0">
                <a:highlight>
                  <a:srgbClr val="FFFF00"/>
                </a:highlight>
              </a:rPr>
              <a:t>system</a:t>
            </a:r>
            <a:r>
              <a:rPr lang="en-US" sz="3200" dirty="0"/>
              <a:t> stores the name and author.  For each </a:t>
            </a:r>
            <a:r>
              <a:rPr lang="en-US" sz="3200" dirty="0">
                <a:highlight>
                  <a:srgbClr val="FFFF00"/>
                </a:highlight>
              </a:rPr>
              <a:t>kid</a:t>
            </a:r>
            <a:r>
              <a:rPr lang="en-US" sz="3200" dirty="0"/>
              <a:t> the </a:t>
            </a:r>
            <a:r>
              <a:rPr lang="en-US" sz="3200" dirty="0">
                <a:highlight>
                  <a:srgbClr val="FFFF00"/>
                </a:highlight>
              </a:rPr>
              <a:t>system</a:t>
            </a:r>
            <a:r>
              <a:rPr lang="en-US" sz="3200" dirty="0"/>
              <a:t> stores name and grade level.  The teacher enters when a </a:t>
            </a:r>
            <a:r>
              <a:rPr lang="en-US" sz="3200" dirty="0">
                <a:highlight>
                  <a:srgbClr val="FFFF00"/>
                </a:highlight>
              </a:rPr>
              <a:t>kid</a:t>
            </a:r>
            <a:r>
              <a:rPr lang="en-US" sz="3200" dirty="0"/>
              <a:t> reads a particular </a:t>
            </a:r>
            <a:r>
              <a:rPr lang="en-US" sz="3200" dirty="0">
                <a:highlight>
                  <a:srgbClr val="FFFF00"/>
                </a:highlight>
              </a:rPr>
              <a:t>book</a:t>
            </a:r>
            <a:r>
              <a:rPr lang="en-US" sz="3200" dirty="0"/>
              <a:t>.  It should be possible to print a report on a </a:t>
            </a:r>
            <a:r>
              <a:rPr lang="en-US" sz="3200" dirty="0">
                <a:highlight>
                  <a:srgbClr val="FFFF00"/>
                </a:highlight>
              </a:rPr>
              <a:t>book</a:t>
            </a:r>
            <a:r>
              <a:rPr lang="en-US" sz="3200" dirty="0"/>
              <a:t> that includes all </a:t>
            </a:r>
            <a:r>
              <a:rPr lang="en-US" sz="3200" dirty="0">
                <a:highlight>
                  <a:srgbClr val="FFFF00"/>
                </a:highlight>
              </a:rPr>
              <a:t>kids</a:t>
            </a:r>
            <a:r>
              <a:rPr lang="en-US" sz="3200" dirty="0"/>
              <a:t> who have read a particular </a:t>
            </a:r>
            <a:r>
              <a:rPr lang="en-US" sz="3200" dirty="0">
                <a:highlight>
                  <a:srgbClr val="FFFF00"/>
                </a:highlight>
              </a:rPr>
              <a:t>book</a:t>
            </a:r>
            <a:r>
              <a:rPr lang="en-US" sz="3200" dirty="0"/>
              <a:t> (with their grade level).  It should be possible to print a report on a </a:t>
            </a:r>
            <a:r>
              <a:rPr lang="en-US" sz="3200" dirty="0">
                <a:highlight>
                  <a:srgbClr val="FFFF00"/>
                </a:highlight>
              </a:rPr>
              <a:t>kid</a:t>
            </a:r>
            <a:r>
              <a:rPr lang="en-US" sz="3200" dirty="0"/>
              <a:t> that includes the </a:t>
            </a:r>
            <a:r>
              <a:rPr lang="en-US" sz="3200" dirty="0">
                <a:highlight>
                  <a:srgbClr val="FFFF00"/>
                </a:highlight>
              </a:rPr>
              <a:t>books</a:t>
            </a:r>
            <a:r>
              <a:rPr lang="en-US" sz="3200" dirty="0"/>
              <a:t> (with authors) a particular </a:t>
            </a:r>
            <a:r>
              <a:rPr lang="en-US" sz="3200" dirty="0">
                <a:highlight>
                  <a:srgbClr val="FFFF00"/>
                </a:highlight>
              </a:rPr>
              <a:t>kid</a:t>
            </a:r>
            <a:r>
              <a:rPr lang="en-US" sz="3200" dirty="0"/>
              <a:t> has read.</a:t>
            </a:r>
          </a:p>
        </p:txBody>
      </p:sp>
      <p:sp>
        <p:nvSpPr>
          <p:cNvPr id="3" name="TextBox 2">
            <a:extLst>
              <a:ext uri="{FF2B5EF4-FFF2-40B4-BE49-F238E27FC236}">
                <a16:creationId xmlns:a16="http://schemas.microsoft.com/office/drawing/2014/main" id="{EF6089BA-2775-68E8-6480-E397B96798D1}"/>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t>verbs</a:t>
            </a:r>
            <a:r>
              <a:rPr lang="en-US" dirty="0"/>
              <a:t> </a:t>
            </a:r>
          </a:p>
          <a:p>
            <a:r>
              <a:rPr lang="en-US" b="1" dirty="0"/>
              <a:t>To Do #5 </a:t>
            </a:r>
            <a:r>
              <a:rPr lang="en-US" dirty="0"/>
              <a:t>Design a system using UML to handle this problem</a:t>
            </a:r>
          </a:p>
        </p:txBody>
      </p:sp>
    </p:spTree>
    <p:extLst>
      <p:ext uri="{BB962C8B-B14F-4D97-AF65-F5344CB8AC3E}">
        <p14:creationId xmlns:p14="http://schemas.microsoft.com/office/powerpoint/2010/main" val="3524149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A website tracks </a:t>
            </a:r>
            <a:r>
              <a:rPr lang="en-US" sz="3200" dirty="0">
                <a:highlight>
                  <a:srgbClr val="00FF00"/>
                </a:highlight>
              </a:rPr>
              <a:t>books</a:t>
            </a:r>
            <a:r>
              <a:rPr lang="en-US" sz="3200" dirty="0"/>
              <a:t> and the </a:t>
            </a:r>
            <a:r>
              <a:rPr lang="en-US" sz="3200" dirty="0">
                <a:highlight>
                  <a:srgbClr val="00FF00"/>
                </a:highlight>
              </a:rPr>
              <a:t>kids</a:t>
            </a:r>
            <a:r>
              <a:rPr lang="en-US" sz="3200" dirty="0"/>
              <a:t> that read them.  For each </a:t>
            </a:r>
            <a:r>
              <a:rPr lang="en-US" sz="3200" dirty="0">
                <a:highlight>
                  <a:srgbClr val="00FF00"/>
                </a:highlight>
              </a:rPr>
              <a:t>book</a:t>
            </a:r>
            <a:r>
              <a:rPr lang="en-US" sz="3200" dirty="0"/>
              <a:t> the system stores the </a:t>
            </a:r>
            <a:r>
              <a:rPr lang="en-US" sz="3200" dirty="0">
                <a:highlight>
                  <a:srgbClr val="00FF00"/>
                </a:highlight>
              </a:rPr>
              <a:t>name</a:t>
            </a:r>
            <a:r>
              <a:rPr lang="en-US" sz="3200" dirty="0"/>
              <a:t> and </a:t>
            </a:r>
            <a:r>
              <a:rPr lang="en-US" sz="3200" dirty="0">
                <a:highlight>
                  <a:srgbClr val="00FF00"/>
                </a:highlight>
              </a:rPr>
              <a:t>author</a:t>
            </a:r>
            <a:r>
              <a:rPr lang="en-US" sz="3200" dirty="0"/>
              <a:t>.  For each </a:t>
            </a:r>
            <a:r>
              <a:rPr lang="en-US" sz="3200" dirty="0">
                <a:highlight>
                  <a:srgbClr val="00FF00"/>
                </a:highlight>
              </a:rPr>
              <a:t>kid</a:t>
            </a:r>
            <a:r>
              <a:rPr lang="en-US" sz="3200" dirty="0"/>
              <a:t> the system stores </a:t>
            </a:r>
            <a:r>
              <a:rPr lang="en-US" sz="3200" dirty="0">
                <a:highlight>
                  <a:srgbClr val="00FF00"/>
                </a:highlight>
              </a:rPr>
              <a:t>name</a:t>
            </a:r>
            <a:r>
              <a:rPr lang="en-US" sz="3200" dirty="0"/>
              <a:t> and </a:t>
            </a:r>
            <a:r>
              <a:rPr lang="en-US" sz="3200" dirty="0">
                <a:highlight>
                  <a:srgbClr val="00FF00"/>
                </a:highlight>
              </a:rPr>
              <a:t>grade level</a:t>
            </a:r>
            <a:r>
              <a:rPr lang="en-US" sz="3200" dirty="0"/>
              <a:t>.  The teacher enters when a </a:t>
            </a:r>
            <a:r>
              <a:rPr lang="en-US" sz="3200" dirty="0">
                <a:highlight>
                  <a:srgbClr val="00FF00"/>
                </a:highlight>
              </a:rPr>
              <a:t>kid</a:t>
            </a:r>
            <a:r>
              <a:rPr lang="en-US" sz="3200" dirty="0"/>
              <a:t> reads a particular </a:t>
            </a:r>
            <a:r>
              <a:rPr lang="en-US" sz="3200" dirty="0">
                <a:highlight>
                  <a:srgbClr val="00FF00"/>
                </a:highlight>
              </a:rPr>
              <a:t>book</a:t>
            </a:r>
            <a:r>
              <a:rPr lang="en-US" sz="3200" dirty="0"/>
              <a:t>.  It should be possible to print a </a:t>
            </a:r>
            <a:r>
              <a:rPr lang="en-US" sz="3200" dirty="0">
                <a:highlight>
                  <a:srgbClr val="00FF00"/>
                </a:highlight>
              </a:rPr>
              <a:t>report</a:t>
            </a:r>
            <a:r>
              <a:rPr lang="en-US" sz="3200" dirty="0"/>
              <a:t> on a </a:t>
            </a:r>
            <a:r>
              <a:rPr lang="en-US" sz="3200" dirty="0">
                <a:highlight>
                  <a:srgbClr val="00FF00"/>
                </a:highlight>
              </a:rPr>
              <a:t>book</a:t>
            </a:r>
            <a:r>
              <a:rPr lang="en-US" sz="3200" dirty="0"/>
              <a:t> that includes all </a:t>
            </a:r>
            <a:r>
              <a:rPr lang="en-US" sz="3200" dirty="0">
                <a:highlight>
                  <a:srgbClr val="00FF00"/>
                </a:highlight>
              </a:rPr>
              <a:t>kids</a:t>
            </a:r>
            <a:r>
              <a:rPr lang="en-US" sz="3200" dirty="0"/>
              <a:t> who have read a particular </a:t>
            </a:r>
            <a:r>
              <a:rPr lang="en-US" sz="3200" dirty="0">
                <a:highlight>
                  <a:srgbClr val="00FF00"/>
                </a:highlight>
              </a:rPr>
              <a:t>book</a:t>
            </a:r>
            <a:r>
              <a:rPr lang="en-US" sz="3200" dirty="0"/>
              <a:t> (with their </a:t>
            </a:r>
            <a:r>
              <a:rPr lang="en-US" sz="3200" dirty="0">
                <a:highlight>
                  <a:srgbClr val="00FF00"/>
                </a:highlight>
              </a:rPr>
              <a:t>grade level</a:t>
            </a:r>
            <a:r>
              <a:rPr lang="en-US" sz="3200" dirty="0"/>
              <a:t>).  It should be possible to print a </a:t>
            </a:r>
            <a:r>
              <a:rPr lang="en-US" sz="3200" dirty="0">
                <a:highlight>
                  <a:srgbClr val="00FF00"/>
                </a:highlight>
              </a:rPr>
              <a:t>report</a:t>
            </a:r>
            <a:r>
              <a:rPr lang="en-US" sz="3200" dirty="0"/>
              <a:t> on a </a:t>
            </a:r>
            <a:r>
              <a:rPr lang="en-US" sz="3200" dirty="0">
                <a:highlight>
                  <a:srgbClr val="00FF00"/>
                </a:highlight>
              </a:rPr>
              <a:t>kid</a:t>
            </a:r>
            <a:r>
              <a:rPr lang="en-US" sz="3200" dirty="0"/>
              <a:t> that includes the </a:t>
            </a:r>
            <a:r>
              <a:rPr lang="en-US" sz="3200" dirty="0">
                <a:highlight>
                  <a:srgbClr val="00FF00"/>
                </a:highlight>
              </a:rPr>
              <a:t>books</a:t>
            </a:r>
            <a:r>
              <a:rPr lang="en-US" sz="3200" dirty="0"/>
              <a:t> (with </a:t>
            </a:r>
            <a:r>
              <a:rPr lang="en-US" sz="3200" dirty="0">
                <a:highlight>
                  <a:srgbClr val="00FF00"/>
                </a:highlight>
              </a:rPr>
              <a:t>authors</a:t>
            </a:r>
            <a:r>
              <a:rPr lang="en-US" sz="3200" dirty="0"/>
              <a:t>) a particular </a:t>
            </a:r>
            <a:r>
              <a:rPr lang="en-US" sz="3200" dirty="0">
                <a:highlight>
                  <a:srgbClr val="00FF00"/>
                </a:highlight>
              </a:rPr>
              <a:t>kid</a:t>
            </a:r>
            <a:r>
              <a:rPr lang="en-US" sz="3200" dirty="0"/>
              <a:t> has read.</a:t>
            </a:r>
          </a:p>
        </p:txBody>
      </p:sp>
      <p:sp>
        <p:nvSpPr>
          <p:cNvPr id="5" name="TextBox 4">
            <a:extLst>
              <a:ext uri="{FF2B5EF4-FFF2-40B4-BE49-F238E27FC236}">
                <a16:creationId xmlns:a16="http://schemas.microsoft.com/office/drawing/2014/main" id="{5C0D401E-A5A9-0C54-1258-DF505B3E6AC7}"/>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highlight>
                  <a:srgbClr val="00FFFF"/>
                </a:highlight>
              </a:rPr>
              <a:t>primary nouns</a:t>
            </a:r>
            <a:r>
              <a:rPr lang="en-US" dirty="0">
                <a:highlight>
                  <a:srgbClr val="00FFFF"/>
                </a:highlight>
              </a:rPr>
              <a:t> </a:t>
            </a:r>
            <a:r>
              <a:rPr lang="en-US" dirty="0"/>
              <a:t>are worked on by the </a:t>
            </a:r>
            <a:r>
              <a:rPr lang="en-US" i="1" u="sng" dirty="0"/>
              <a:t>verbs</a:t>
            </a:r>
            <a:r>
              <a:rPr lang="en-US" dirty="0"/>
              <a:t> </a:t>
            </a:r>
          </a:p>
          <a:p>
            <a:r>
              <a:rPr lang="en-US" b="1" dirty="0"/>
              <a:t>To Do #5 </a:t>
            </a:r>
            <a:r>
              <a:rPr lang="en-US" dirty="0"/>
              <a:t>Design a system using UML to handle this problem</a:t>
            </a:r>
          </a:p>
        </p:txBody>
      </p:sp>
      <mc:AlternateContent xmlns:mc="http://schemas.openxmlformats.org/markup-compatibility/2006">
        <mc:Choice xmlns:p14="http://schemas.microsoft.com/office/powerpoint/2010/main" Requires="p14">
          <p:contentPart p14:bwMode="auto" r:id="rId2">
            <p14:nvContentPartPr>
              <p14:cNvPr id="10" name="Ink 9">
                <a:extLst>
                  <a:ext uri="{FF2B5EF4-FFF2-40B4-BE49-F238E27FC236}">
                    <a16:creationId xmlns:a16="http://schemas.microsoft.com/office/drawing/2014/main" id="{EFED9B91-D271-5775-5A1A-20EEFA5F7C4F}"/>
                  </a:ext>
                </a:extLst>
              </p14:cNvPr>
              <p14:cNvContentPartPr/>
              <p14:nvPr/>
            </p14:nvContentPartPr>
            <p14:xfrm>
              <a:off x="1775429" y="130124"/>
              <a:ext cx="1402920" cy="156240"/>
            </p14:xfrm>
          </p:contentPart>
        </mc:Choice>
        <mc:Fallback>
          <p:pic>
            <p:nvPicPr>
              <p:cNvPr id="10" name="Ink 9">
                <a:extLst>
                  <a:ext uri="{FF2B5EF4-FFF2-40B4-BE49-F238E27FC236}">
                    <a16:creationId xmlns:a16="http://schemas.microsoft.com/office/drawing/2014/main" id="{EFED9B91-D271-5775-5A1A-20EEFA5F7C4F}"/>
                  </a:ext>
                </a:extLst>
              </p:cNvPr>
              <p:cNvPicPr/>
              <p:nvPr/>
            </p:nvPicPr>
            <p:blipFill>
              <a:blip r:embed="rId3"/>
              <a:stretch>
                <a:fillRect/>
              </a:stretch>
            </p:blipFill>
            <p:spPr>
              <a:xfrm>
                <a:off x="1766789" y="121484"/>
                <a:ext cx="142056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1" name="Ink 10">
                <a:extLst>
                  <a:ext uri="{FF2B5EF4-FFF2-40B4-BE49-F238E27FC236}">
                    <a16:creationId xmlns:a16="http://schemas.microsoft.com/office/drawing/2014/main" id="{2DEC258A-590F-76B1-AE54-E0157BD0C512}"/>
                  </a:ext>
                </a:extLst>
              </p14:cNvPr>
              <p14:cNvContentPartPr/>
              <p14:nvPr/>
            </p14:nvContentPartPr>
            <p14:xfrm>
              <a:off x="2666069" y="78644"/>
              <a:ext cx="2909160" cy="143280"/>
            </p14:xfrm>
          </p:contentPart>
        </mc:Choice>
        <mc:Fallback>
          <p:pic>
            <p:nvPicPr>
              <p:cNvPr id="11" name="Ink 10">
                <a:extLst>
                  <a:ext uri="{FF2B5EF4-FFF2-40B4-BE49-F238E27FC236}">
                    <a16:creationId xmlns:a16="http://schemas.microsoft.com/office/drawing/2014/main" id="{2DEC258A-590F-76B1-AE54-E0157BD0C512}"/>
                  </a:ext>
                </a:extLst>
              </p:cNvPr>
              <p:cNvPicPr/>
              <p:nvPr/>
            </p:nvPicPr>
            <p:blipFill>
              <a:blip r:embed="rId5"/>
              <a:stretch>
                <a:fillRect/>
              </a:stretch>
            </p:blipFill>
            <p:spPr>
              <a:xfrm>
                <a:off x="2657429" y="70004"/>
                <a:ext cx="2926800" cy="160920"/>
              </a:xfrm>
              <a:prstGeom prst="rect">
                <a:avLst/>
              </a:prstGeom>
            </p:spPr>
          </p:pic>
        </mc:Fallback>
      </mc:AlternateContent>
    </p:spTree>
    <p:extLst>
      <p:ext uri="{BB962C8B-B14F-4D97-AF65-F5344CB8AC3E}">
        <p14:creationId xmlns:p14="http://schemas.microsoft.com/office/powerpoint/2010/main" val="2976463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A website tracks </a:t>
            </a:r>
            <a:r>
              <a:rPr lang="en-US" sz="3200" dirty="0">
                <a:highlight>
                  <a:srgbClr val="00FF00"/>
                </a:highlight>
              </a:rPr>
              <a:t>books</a:t>
            </a:r>
            <a:r>
              <a:rPr lang="en-US" sz="3200" dirty="0"/>
              <a:t> and the </a:t>
            </a:r>
            <a:r>
              <a:rPr lang="en-US" sz="3200" dirty="0">
                <a:highlight>
                  <a:srgbClr val="00FF00"/>
                </a:highlight>
              </a:rPr>
              <a:t>kids</a:t>
            </a:r>
            <a:r>
              <a:rPr lang="en-US" sz="3200" dirty="0"/>
              <a:t> that read them.  For each </a:t>
            </a:r>
            <a:r>
              <a:rPr lang="en-US" sz="3200" dirty="0">
                <a:highlight>
                  <a:srgbClr val="00FF00"/>
                </a:highlight>
              </a:rPr>
              <a:t>book</a:t>
            </a:r>
            <a:r>
              <a:rPr lang="en-US" sz="3200" dirty="0"/>
              <a:t> the system stores the </a:t>
            </a:r>
            <a:r>
              <a:rPr lang="en-US" sz="3200" dirty="0">
                <a:highlight>
                  <a:srgbClr val="00FF00"/>
                </a:highlight>
              </a:rPr>
              <a:t>name</a:t>
            </a:r>
            <a:r>
              <a:rPr lang="en-US" sz="3200" dirty="0"/>
              <a:t> and </a:t>
            </a:r>
            <a:r>
              <a:rPr lang="en-US" sz="3200" dirty="0">
                <a:highlight>
                  <a:srgbClr val="00FF00"/>
                </a:highlight>
              </a:rPr>
              <a:t>author</a:t>
            </a:r>
            <a:r>
              <a:rPr lang="en-US" sz="3200" dirty="0"/>
              <a:t>.  For each </a:t>
            </a:r>
            <a:r>
              <a:rPr lang="en-US" sz="3200" dirty="0">
                <a:highlight>
                  <a:srgbClr val="00FF00"/>
                </a:highlight>
              </a:rPr>
              <a:t>kid</a:t>
            </a:r>
            <a:r>
              <a:rPr lang="en-US" sz="3200" dirty="0"/>
              <a:t> the system stores </a:t>
            </a:r>
            <a:r>
              <a:rPr lang="en-US" sz="3200" dirty="0">
                <a:highlight>
                  <a:srgbClr val="00FF00"/>
                </a:highlight>
              </a:rPr>
              <a:t>name</a:t>
            </a:r>
            <a:r>
              <a:rPr lang="en-US" sz="3200" dirty="0"/>
              <a:t> and </a:t>
            </a:r>
            <a:r>
              <a:rPr lang="en-US" sz="3200" dirty="0">
                <a:highlight>
                  <a:srgbClr val="00FF00"/>
                </a:highlight>
              </a:rPr>
              <a:t>grade level</a:t>
            </a:r>
            <a:r>
              <a:rPr lang="en-US" sz="3200" dirty="0"/>
              <a:t>.  The teacher enters when a </a:t>
            </a:r>
            <a:r>
              <a:rPr lang="en-US" sz="3200" dirty="0">
                <a:highlight>
                  <a:srgbClr val="00FF00"/>
                </a:highlight>
              </a:rPr>
              <a:t>kid</a:t>
            </a:r>
            <a:r>
              <a:rPr lang="en-US" sz="3200" dirty="0"/>
              <a:t> reads a particular </a:t>
            </a:r>
            <a:r>
              <a:rPr lang="en-US" sz="3200" dirty="0">
                <a:highlight>
                  <a:srgbClr val="00FF00"/>
                </a:highlight>
              </a:rPr>
              <a:t>book</a:t>
            </a:r>
            <a:r>
              <a:rPr lang="en-US" sz="3200" dirty="0"/>
              <a:t>.  It should be possible to print a </a:t>
            </a:r>
            <a:r>
              <a:rPr lang="en-US" sz="3200" dirty="0">
                <a:highlight>
                  <a:srgbClr val="00FF00"/>
                </a:highlight>
              </a:rPr>
              <a:t>report</a:t>
            </a:r>
            <a:r>
              <a:rPr lang="en-US" sz="3200" dirty="0"/>
              <a:t> on a </a:t>
            </a:r>
            <a:r>
              <a:rPr lang="en-US" sz="3200" dirty="0">
                <a:highlight>
                  <a:srgbClr val="00FF00"/>
                </a:highlight>
              </a:rPr>
              <a:t>book</a:t>
            </a:r>
            <a:r>
              <a:rPr lang="en-US" sz="3200" dirty="0"/>
              <a:t> that includes all </a:t>
            </a:r>
            <a:r>
              <a:rPr lang="en-US" sz="3200" dirty="0">
                <a:highlight>
                  <a:srgbClr val="00FF00"/>
                </a:highlight>
              </a:rPr>
              <a:t>kids</a:t>
            </a:r>
            <a:r>
              <a:rPr lang="en-US" sz="3200" dirty="0"/>
              <a:t> who have read a particular </a:t>
            </a:r>
            <a:r>
              <a:rPr lang="en-US" sz="3200" dirty="0">
                <a:highlight>
                  <a:srgbClr val="00FF00"/>
                </a:highlight>
              </a:rPr>
              <a:t>book</a:t>
            </a:r>
            <a:r>
              <a:rPr lang="en-US" sz="3200" dirty="0"/>
              <a:t> (with their </a:t>
            </a:r>
            <a:r>
              <a:rPr lang="en-US" sz="3200" dirty="0">
                <a:highlight>
                  <a:srgbClr val="00FF00"/>
                </a:highlight>
              </a:rPr>
              <a:t>grade level</a:t>
            </a:r>
            <a:r>
              <a:rPr lang="en-US" sz="3200" dirty="0"/>
              <a:t>).  It should be possible to print a </a:t>
            </a:r>
            <a:r>
              <a:rPr lang="en-US" sz="3200" dirty="0">
                <a:highlight>
                  <a:srgbClr val="00FF00"/>
                </a:highlight>
              </a:rPr>
              <a:t>report</a:t>
            </a:r>
            <a:r>
              <a:rPr lang="en-US" sz="3200" dirty="0"/>
              <a:t> on a </a:t>
            </a:r>
            <a:r>
              <a:rPr lang="en-US" sz="3200" dirty="0">
                <a:highlight>
                  <a:srgbClr val="00FF00"/>
                </a:highlight>
              </a:rPr>
              <a:t>kid</a:t>
            </a:r>
            <a:r>
              <a:rPr lang="en-US" sz="3200" dirty="0"/>
              <a:t> that includes the </a:t>
            </a:r>
            <a:r>
              <a:rPr lang="en-US" sz="3200" dirty="0">
                <a:highlight>
                  <a:srgbClr val="00FF00"/>
                </a:highlight>
              </a:rPr>
              <a:t>books</a:t>
            </a:r>
            <a:r>
              <a:rPr lang="en-US" sz="3200" dirty="0"/>
              <a:t> (with </a:t>
            </a:r>
            <a:r>
              <a:rPr lang="en-US" sz="3200" dirty="0">
                <a:highlight>
                  <a:srgbClr val="00FF00"/>
                </a:highlight>
              </a:rPr>
              <a:t>authors</a:t>
            </a:r>
            <a:r>
              <a:rPr lang="en-US" sz="3200" dirty="0"/>
              <a:t>) a particular </a:t>
            </a:r>
            <a:r>
              <a:rPr lang="en-US" sz="3200" dirty="0">
                <a:highlight>
                  <a:srgbClr val="00FF00"/>
                </a:highlight>
              </a:rPr>
              <a:t>kid</a:t>
            </a:r>
            <a:r>
              <a:rPr lang="en-US" sz="3200" dirty="0"/>
              <a:t> has read.</a:t>
            </a:r>
          </a:p>
        </p:txBody>
      </p:sp>
      <p:sp>
        <p:nvSpPr>
          <p:cNvPr id="5" name="TextBox 4">
            <a:extLst>
              <a:ext uri="{FF2B5EF4-FFF2-40B4-BE49-F238E27FC236}">
                <a16:creationId xmlns:a16="http://schemas.microsoft.com/office/drawing/2014/main" id="{5C0D401E-A5A9-0C54-1258-DF505B3E6AC7}"/>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highlight>
                  <a:srgbClr val="00FFFF"/>
                </a:highlight>
              </a:rPr>
              <a:t>primary nouns</a:t>
            </a:r>
            <a:r>
              <a:rPr lang="en-US" dirty="0">
                <a:highlight>
                  <a:srgbClr val="00FFFF"/>
                </a:highlight>
              </a:rPr>
              <a:t> </a:t>
            </a:r>
            <a:r>
              <a:rPr lang="en-US" dirty="0"/>
              <a:t>are worked on by the </a:t>
            </a:r>
            <a:r>
              <a:rPr lang="en-US" i="1" u="sng" dirty="0"/>
              <a:t>verbs</a:t>
            </a:r>
            <a:r>
              <a:rPr lang="en-US" dirty="0"/>
              <a:t> </a:t>
            </a:r>
          </a:p>
          <a:p>
            <a:r>
              <a:rPr lang="en-US" b="1" dirty="0"/>
              <a:t>To Do #5 </a:t>
            </a:r>
            <a:r>
              <a:rPr lang="en-US" dirty="0"/>
              <a:t>Design a system using UML to handle this problem</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F33DB572-B771-F07F-CE17-EA492C61685B}"/>
                  </a:ext>
                </a:extLst>
              </p14:cNvPr>
              <p14:cNvContentPartPr/>
              <p14:nvPr/>
            </p14:nvContentPartPr>
            <p14:xfrm>
              <a:off x="3462029" y="655724"/>
              <a:ext cx="1136880" cy="116640"/>
            </p14:xfrm>
          </p:contentPart>
        </mc:Choice>
        <mc:Fallback>
          <p:pic>
            <p:nvPicPr>
              <p:cNvPr id="2" name="Ink 1">
                <a:extLst>
                  <a:ext uri="{FF2B5EF4-FFF2-40B4-BE49-F238E27FC236}">
                    <a16:creationId xmlns:a16="http://schemas.microsoft.com/office/drawing/2014/main" id="{F33DB572-B771-F07F-CE17-EA492C61685B}"/>
                  </a:ext>
                </a:extLst>
              </p:cNvPr>
              <p:cNvPicPr/>
              <p:nvPr/>
            </p:nvPicPr>
            <p:blipFill>
              <a:blip r:embed="rId3"/>
              <a:stretch>
                <a:fillRect/>
              </a:stretch>
            </p:blipFill>
            <p:spPr>
              <a:xfrm>
                <a:off x="3453029" y="647084"/>
                <a:ext cx="115452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B010BEE9-5C18-E0EB-405A-76C81B53CFB3}"/>
                  </a:ext>
                </a:extLst>
              </p14:cNvPr>
              <p14:cNvContentPartPr/>
              <p14:nvPr/>
            </p14:nvContentPartPr>
            <p14:xfrm>
              <a:off x="1872989" y="1000604"/>
              <a:ext cx="1013040" cy="198360"/>
            </p14:xfrm>
          </p:contentPart>
        </mc:Choice>
        <mc:Fallback>
          <p:pic>
            <p:nvPicPr>
              <p:cNvPr id="3" name="Ink 2">
                <a:extLst>
                  <a:ext uri="{FF2B5EF4-FFF2-40B4-BE49-F238E27FC236}">
                    <a16:creationId xmlns:a16="http://schemas.microsoft.com/office/drawing/2014/main" id="{B010BEE9-5C18-E0EB-405A-76C81B53CFB3}"/>
                  </a:ext>
                </a:extLst>
              </p:cNvPr>
              <p:cNvPicPr/>
              <p:nvPr/>
            </p:nvPicPr>
            <p:blipFill>
              <a:blip r:embed="rId5"/>
              <a:stretch>
                <a:fillRect/>
              </a:stretch>
            </p:blipFill>
            <p:spPr>
              <a:xfrm>
                <a:off x="1863989" y="991604"/>
                <a:ext cx="103068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A6CACF01-95A1-8CF6-AA72-5C94EEFA1687}"/>
                  </a:ext>
                </a:extLst>
              </p14:cNvPr>
              <p14:cNvContentPartPr/>
              <p14:nvPr/>
            </p14:nvContentPartPr>
            <p14:xfrm>
              <a:off x="3665429" y="878564"/>
              <a:ext cx="3880800" cy="170640"/>
            </p14:xfrm>
          </p:contentPart>
        </mc:Choice>
        <mc:Fallback>
          <p:pic>
            <p:nvPicPr>
              <p:cNvPr id="4" name="Ink 3">
                <a:extLst>
                  <a:ext uri="{FF2B5EF4-FFF2-40B4-BE49-F238E27FC236}">
                    <a16:creationId xmlns:a16="http://schemas.microsoft.com/office/drawing/2014/main" id="{A6CACF01-95A1-8CF6-AA72-5C94EEFA1687}"/>
                  </a:ext>
                </a:extLst>
              </p:cNvPr>
              <p:cNvPicPr/>
              <p:nvPr/>
            </p:nvPicPr>
            <p:blipFill>
              <a:blip r:embed="rId7"/>
              <a:stretch>
                <a:fillRect/>
              </a:stretch>
            </p:blipFill>
            <p:spPr>
              <a:xfrm>
                <a:off x="3656789" y="869924"/>
                <a:ext cx="3898440" cy="188280"/>
              </a:xfrm>
              <a:prstGeom prst="rect">
                <a:avLst/>
              </a:prstGeom>
            </p:spPr>
          </p:pic>
        </mc:Fallback>
      </mc:AlternateContent>
    </p:spTree>
    <p:extLst>
      <p:ext uri="{BB962C8B-B14F-4D97-AF65-F5344CB8AC3E}">
        <p14:creationId xmlns:p14="http://schemas.microsoft.com/office/powerpoint/2010/main" val="3927239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A website tracks </a:t>
            </a:r>
            <a:r>
              <a:rPr lang="en-US" sz="3200" dirty="0">
                <a:highlight>
                  <a:srgbClr val="00FF00"/>
                </a:highlight>
              </a:rPr>
              <a:t>books</a:t>
            </a:r>
            <a:r>
              <a:rPr lang="en-US" sz="3200" dirty="0"/>
              <a:t> and the </a:t>
            </a:r>
            <a:r>
              <a:rPr lang="en-US" sz="3200" dirty="0">
                <a:highlight>
                  <a:srgbClr val="00FF00"/>
                </a:highlight>
              </a:rPr>
              <a:t>kids</a:t>
            </a:r>
            <a:r>
              <a:rPr lang="en-US" sz="3200" dirty="0"/>
              <a:t> that read them.  For each </a:t>
            </a:r>
            <a:r>
              <a:rPr lang="en-US" sz="3200" dirty="0">
                <a:highlight>
                  <a:srgbClr val="00FF00"/>
                </a:highlight>
              </a:rPr>
              <a:t>book</a:t>
            </a:r>
            <a:r>
              <a:rPr lang="en-US" sz="3200" dirty="0"/>
              <a:t> the system stores the </a:t>
            </a:r>
            <a:r>
              <a:rPr lang="en-US" sz="3200" dirty="0">
                <a:highlight>
                  <a:srgbClr val="00FF00"/>
                </a:highlight>
              </a:rPr>
              <a:t>name</a:t>
            </a:r>
            <a:r>
              <a:rPr lang="en-US" sz="3200" dirty="0"/>
              <a:t> and </a:t>
            </a:r>
            <a:r>
              <a:rPr lang="en-US" sz="3200" dirty="0">
                <a:highlight>
                  <a:srgbClr val="00FF00"/>
                </a:highlight>
              </a:rPr>
              <a:t>author</a:t>
            </a:r>
            <a:r>
              <a:rPr lang="en-US" sz="3200" dirty="0"/>
              <a:t>.  For each </a:t>
            </a:r>
            <a:r>
              <a:rPr lang="en-US" sz="3200" dirty="0">
                <a:highlight>
                  <a:srgbClr val="00FF00"/>
                </a:highlight>
              </a:rPr>
              <a:t>kid</a:t>
            </a:r>
            <a:r>
              <a:rPr lang="en-US" sz="3200" dirty="0"/>
              <a:t> the system stores </a:t>
            </a:r>
            <a:r>
              <a:rPr lang="en-US" sz="3200" dirty="0">
                <a:highlight>
                  <a:srgbClr val="00FF00"/>
                </a:highlight>
              </a:rPr>
              <a:t>name</a:t>
            </a:r>
            <a:r>
              <a:rPr lang="en-US" sz="3200" dirty="0"/>
              <a:t> and </a:t>
            </a:r>
            <a:r>
              <a:rPr lang="en-US" sz="3200" dirty="0">
                <a:highlight>
                  <a:srgbClr val="00FF00"/>
                </a:highlight>
              </a:rPr>
              <a:t>grade level</a:t>
            </a:r>
            <a:r>
              <a:rPr lang="en-US" sz="3200" dirty="0"/>
              <a:t>.  The teacher enters when a </a:t>
            </a:r>
            <a:r>
              <a:rPr lang="en-US" sz="3200" dirty="0">
                <a:highlight>
                  <a:srgbClr val="00FF00"/>
                </a:highlight>
              </a:rPr>
              <a:t>kid</a:t>
            </a:r>
            <a:r>
              <a:rPr lang="en-US" sz="3200" dirty="0"/>
              <a:t> reads a particular </a:t>
            </a:r>
            <a:r>
              <a:rPr lang="en-US" sz="3200" dirty="0">
                <a:highlight>
                  <a:srgbClr val="00FF00"/>
                </a:highlight>
              </a:rPr>
              <a:t>book</a:t>
            </a:r>
            <a:r>
              <a:rPr lang="en-US" sz="3200" dirty="0"/>
              <a:t>.  It should be possible to print a </a:t>
            </a:r>
            <a:r>
              <a:rPr lang="en-US" sz="3200" dirty="0">
                <a:highlight>
                  <a:srgbClr val="00FF00"/>
                </a:highlight>
              </a:rPr>
              <a:t>report</a:t>
            </a:r>
            <a:r>
              <a:rPr lang="en-US" sz="3200" dirty="0"/>
              <a:t> on a </a:t>
            </a:r>
            <a:r>
              <a:rPr lang="en-US" sz="3200" dirty="0">
                <a:highlight>
                  <a:srgbClr val="00FF00"/>
                </a:highlight>
              </a:rPr>
              <a:t>book</a:t>
            </a:r>
            <a:r>
              <a:rPr lang="en-US" sz="3200" dirty="0"/>
              <a:t> that includes all </a:t>
            </a:r>
            <a:r>
              <a:rPr lang="en-US" sz="3200" dirty="0">
                <a:highlight>
                  <a:srgbClr val="00FF00"/>
                </a:highlight>
              </a:rPr>
              <a:t>kids</a:t>
            </a:r>
            <a:r>
              <a:rPr lang="en-US" sz="3200" dirty="0"/>
              <a:t> who have read a particular </a:t>
            </a:r>
            <a:r>
              <a:rPr lang="en-US" sz="3200" dirty="0">
                <a:highlight>
                  <a:srgbClr val="00FF00"/>
                </a:highlight>
              </a:rPr>
              <a:t>book</a:t>
            </a:r>
            <a:r>
              <a:rPr lang="en-US" sz="3200" dirty="0"/>
              <a:t> (with their </a:t>
            </a:r>
            <a:r>
              <a:rPr lang="en-US" sz="3200" dirty="0">
                <a:highlight>
                  <a:srgbClr val="00FF00"/>
                </a:highlight>
              </a:rPr>
              <a:t>grade level</a:t>
            </a:r>
            <a:r>
              <a:rPr lang="en-US" sz="3200" dirty="0"/>
              <a:t>).  It should be possible to print a </a:t>
            </a:r>
            <a:r>
              <a:rPr lang="en-US" sz="3200" dirty="0">
                <a:highlight>
                  <a:srgbClr val="00FF00"/>
                </a:highlight>
              </a:rPr>
              <a:t>report</a:t>
            </a:r>
            <a:r>
              <a:rPr lang="en-US" sz="3200" dirty="0"/>
              <a:t> on a </a:t>
            </a:r>
            <a:r>
              <a:rPr lang="en-US" sz="3200" dirty="0">
                <a:highlight>
                  <a:srgbClr val="00FF00"/>
                </a:highlight>
              </a:rPr>
              <a:t>kid</a:t>
            </a:r>
            <a:r>
              <a:rPr lang="en-US" sz="3200" dirty="0"/>
              <a:t> that includes the </a:t>
            </a:r>
            <a:r>
              <a:rPr lang="en-US" sz="3200" dirty="0">
                <a:highlight>
                  <a:srgbClr val="00FF00"/>
                </a:highlight>
              </a:rPr>
              <a:t>books</a:t>
            </a:r>
            <a:r>
              <a:rPr lang="en-US" sz="3200" dirty="0"/>
              <a:t> (with </a:t>
            </a:r>
            <a:r>
              <a:rPr lang="en-US" sz="3200" dirty="0">
                <a:highlight>
                  <a:srgbClr val="00FF00"/>
                </a:highlight>
              </a:rPr>
              <a:t>authors</a:t>
            </a:r>
            <a:r>
              <a:rPr lang="en-US" sz="3200" dirty="0"/>
              <a:t>) a particular </a:t>
            </a:r>
            <a:r>
              <a:rPr lang="en-US" sz="3200" dirty="0">
                <a:highlight>
                  <a:srgbClr val="00FF00"/>
                </a:highlight>
              </a:rPr>
              <a:t>kid</a:t>
            </a:r>
            <a:r>
              <a:rPr lang="en-US" sz="3200" dirty="0"/>
              <a:t> has read.</a:t>
            </a:r>
          </a:p>
        </p:txBody>
      </p:sp>
      <p:sp>
        <p:nvSpPr>
          <p:cNvPr id="5" name="TextBox 4">
            <a:extLst>
              <a:ext uri="{FF2B5EF4-FFF2-40B4-BE49-F238E27FC236}">
                <a16:creationId xmlns:a16="http://schemas.microsoft.com/office/drawing/2014/main" id="{5C0D401E-A5A9-0C54-1258-DF505B3E6AC7}"/>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highlight>
                  <a:srgbClr val="00FFFF"/>
                </a:highlight>
              </a:rPr>
              <a:t>primary nouns</a:t>
            </a:r>
            <a:r>
              <a:rPr lang="en-US" dirty="0">
                <a:highlight>
                  <a:srgbClr val="00FFFF"/>
                </a:highlight>
              </a:rPr>
              <a:t> </a:t>
            </a:r>
            <a:r>
              <a:rPr lang="en-US" dirty="0"/>
              <a:t>are worked on by the </a:t>
            </a:r>
            <a:r>
              <a:rPr lang="en-US" i="1" u="sng" dirty="0"/>
              <a:t>verbs</a:t>
            </a:r>
            <a:r>
              <a:rPr lang="en-US" dirty="0"/>
              <a:t> </a:t>
            </a:r>
          </a:p>
          <a:p>
            <a:r>
              <a:rPr lang="en-US" b="1" dirty="0"/>
              <a:t>To Do #5 </a:t>
            </a:r>
            <a:r>
              <a:rPr lang="en-US" dirty="0"/>
              <a:t>Design a system using UML to handle this problem</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F5CD701A-A9B5-A9BF-E470-6770E96FBD5C}"/>
                  </a:ext>
                </a:extLst>
              </p14:cNvPr>
              <p14:cNvContentPartPr/>
              <p14:nvPr/>
            </p14:nvContentPartPr>
            <p14:xfrm>
              <a:off x="4065389" y="1473644"/>
              <a:ext cx="1077120" cy="160200"/>
            </p14:xfrm>
          </p:contentPart>
        </mc:Choice>
        <mc:Fallback>
          <p:pic>
            <p:nvPicPr>
              <p:cNvPr id="6" name="Ink 5">
                <a:extLst>
                  <a:ext uri="{FF2B5EF4-FFF2-40B4-BE49-F238E27FC236}">
                    <a16:creationId xmlns:a16="http://schemas.microsoft.com/office/drawing/2014/main" id="{F5CD701A-A9B5-A9BF-E470-6770E96FBD5C}"/>
                  </a:ext>
                </a:extLst>
              </p:cNvPr>
              <p:cNvPicPr/>
              <p:nvPr/>
            </p:nvPicPr>
            <p:blipFill>
              <a:blip r:embed="rId3"/>
              <a:stretch>
                <a:fillRect/>
              </a:stretch>
            </p:blipFill>
            <p:spPr>
              <a:xfrm>
                <a:off x="4056749" y="1464644"/>
                <a:ext cx="109476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CE94D8B1-472B-82B3-2128-DBC1EED20785}"/>
                  </a:ext>
                </a:extLst>
              </p14:cNvPr>
              <p14:cNvContentPartPr/>
              <p14:nvPr/>
            </p14:nvContentPartPr>
            <p14:xfrm>
              <a:off x="4335029" y="1107524"/>
              <a:ext cx="3069000" cy="245520"/>
            </p14:xfrm>
          </p:contentPart>
        </mc:Choice>
        <mc:Fallback>
          <p:pic>
            <p:nvPicPr>
              <p:cNvPr id="7" name="Ink 6">
                <a:extLst>
                  <a:ext uri="{FF2B5EF4-FFF2-40B4-BE49-F238E27FC236}">
                    <a16:creationId xmlns:a16="http://schemas.microsoft.com/office/drawing/2014/main" id="{CE94D8B1-472B-82B3-2128-DBC1EED20785}"/>
                  </a:ext>
                </a:extLst>
              </p:cNvPr>
              <p:cNvPicPr/>
              <p:nvPr/>
            </p:nvPicPr>
            <p:blipFill>
              <a:blip r:embed="rId5"/>
              <a:stretch>
                <a:fillRect/>
              </a:stretch>
            </p:blipFill>
            <p:spPr>
              <a:xfrm>
                <a:off x="4326389" y="1098524"/>
                <a:ext cx="308664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387B64BA-32B8-BA6B-0630-0C3F13976E57}"/>
                  </a:ext>
                </a:extLst>
              </p14:cNvPr>
              <p14:cNvContentPartPr/>
              <p14:nvPr/>
            </p14:nvContentPartPr>
            <p14:xfrm>
              <a:off x="1899629" y="1391564"/>
              <a:ext cx="1839240" cy="420480"/>
            </p14:xfrm>
          </p:contentPart>
        </mc:Choice>
        <mc:Fallback>
          <p:pic>
            <p:nvPicPr>
              <p:cNvPr id="9" name="Ink 8">
                <a:extLst>
                  <a:ext uri="{FF2B5EF4-FFF2-40B4-BE49-F238E27FC236}">
                    <a16:creationId xmlns:a16="http://schemas.microsoft.com/office/drawing/2014/main" id="{387B64BA-32B8-BA6B-0630-0C3F13976E57}"/>
                  </a:ext>
                </a:extLst>
              </p:cNvPr>
              <p:cNvPicPr/>
              <p:nvPr/>
            </p:nvPicPr>
            <p:blipFill>
              <a:blip r:embed="rId7"/>
              <a:stretch>
                <a:fillRect/>
              </a:stretch>
            </p:blipFill>
            <p:spPr>
              <a:xfrm>
                <a:off x="1890989" y="1382924"/>
                <a:ext cx="1856880" cy="438120"/>
              </a:xfrm>
              <a:prstGeom prst="rect">
                <a:avLst/>
              </a:prstGeom>
            </p:spPr>
          </p:pic>
        </mc:Fallback>
      </mc:AlternateContent>
    </p:spTree>
    <p:extLst>
      <p:ext uri="{BB962C8B-B14F-4D97-AF65-F5344CB8AC3E}">
        <p14:creationId xmlns:p14="http://schemas.microsoft.com/office/powerpoint/2010/main" val="1468595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A website tracks </a:t>
            </a:r>
            <a:r>
              <a:rPr lang="en-US" sz="3200" dirty="0">
                <a:highlight>
                  <a:srgbClr val="00FF00"/>
                </a:highlight>
              </a:rPr>
              <a:t>books</a:t>
            </a:r>
            <a:r>
              <a:rPr lang="en-US" sz="3200" dirty="0"/>
              <a:t> and the </a:t>
            </a:r>
            <a:r>
              <a:rPr lang="en-US" sz="3200" dirty="0">
                <a:highlight>
                  <a:srgbClr val="00FF00"/>
                </a:highlight>
              </a:rPr>
              <a:t>kids</a:t>
            </a:r>
            <a:r>
              <a:rPr lang="en-US" sz="3200" dirty="0"/>
              <a:t> that read them.  For each </a:t>
            </a:r>
            <a:r>
              <a:rPr lang="en-US" sz="3200" dirty="0">
                <a:highlight>
                  <a:srgbClr val="00FF00"/>
                </a:highlight>
              </a:rPr>
              <a:t>book</a:t>
            </a:r>
            <a:r>
              <a:rPr lang="en-US" sz="3200" dirty="0"/>
              <a:t> the system stores the </a:t>
            </a:r>
            <a:r>
              <a:rPr lang="en-US" sz="3200" dirty="0">
                <a:highlight>
                  <a:srgbClr val="00FF00"/>
                </a:highlight>
              </a:rPr>
              <a:t>name</a:t>
            </a:r>
            <a:r>
              <a:rPr lang="en-US" sz="3200" dirty="0"/>
              <a:t> and </a:t>
            </a:r>
            <a:r>
              <a:rPr lang="en-US" sz="3200" dirty="0">
                <a:highlight>
                  <a:srgbClr val="00FF00"/>
                </a:highlight>
              </a:rPr>
              <a:t>author</a:t>
            </a:r>
            <a:r>
              <a:rPr lang="en-US" sz="3200" dirty="0"/>
              <a:t>.  For each </a:t>
            </a:r>
            <a:r>
              <a:rPr lang="en-US" sz="3200" dirty="0">
                <a:highlight>
                  <a:srgbClr val="00FF00"/>
                </a:highlight>
              </a:rPr>
              <a:t>kid</a:t>
            </a:r>
            <a:r>
              <a:rPr lang="en-US" sz="3200" dirty="0"/>
              <a:t> the system stores </a:t>
            </a:r>
            <a:r>
              <a:rPr lang="en-US" sz="3200" dirty="0">
                <a:highlight>
                  <a:srgbClr val="00FF00"/>
                </a:highlight>
              </a:rPr>
              <a:t>name</a:t>
            </a:r>
            <a:r>
              <a:rPr lang="en-US" sz="3200" dirty="0"/>
              <a:t> and </a:t>
            </a:r>
            <a:r>
              <a:rPr lang="en-US" sz="3200" dirty="0">
                <a:highlight>
                  <a:srgbClr val="00FF00"/>
                </a:highlight>
              </a:rPr>
              <a:t>grade level</a:t>
            </a:r>
            <a:r>
              <a:rPr lang="en-US" sz="3200" dirty="0"/>
              <a:t>.  The teacher enters when a </a:t>
            </a:r>
            <a:r>
              <a:rPr lang="en-US" sz="3200" dirty="0">
                <a:highlight>
                  <a:srgbClr val="00FF00"/>
                </a:highlight>
              </a:rPr>
              <a:t>kid</a:t>
            </a:r>
            <a:r>
              <a:rPr lang="en-US" sz="3200" dirty="0"/>
              <a:t> reads a particular </a:t>
            </a:r>
            <a:r>
              <a:rPr lang="en-US" sz="3200" dirty="0">
                <a:highlight>
                  <a:srgbClr val="00FF00"/>
                </a:highlight>
              </a:rPr>
              <a:t>book</a:t>
            </a:r>
            <a:r>
              <a:rPr lang="en-US" sz="3200" dirty="0"/>
              <a:t>.  It should be possible to print a </a:t>
            </a:r>
            <a:r>
              <a:rPr lang="en-US" sz="3200" dirty="0">
                <a:highlight>
                  <a:srgbClr val="00FF00"/>
                </a:highlight>
              </a:rPr>
              <a:t>report</a:t>
            </a:r>
            <a:r>
              <a:rPr lang="en-US" sz="3200" dirty="0"/>
              <a:t> on a </a:t>
            </a:r>
            <a:r>
              <a:rPr lang="en-US" sz="3200" dirty="0">
                <a:highlight>
                  <a:srgbClr val="00FF00"/>
                </a:highlight>
              </a:rPr>
              <a:t>book</a:t>
            </a:r>
            <a:r>
              <a:rPr lang="en-US" sz="3200" dirty="0"/>
              <a:t> that includes all </a:t>
            </a:r>
            <a:r>
              <a:rPr lang="en-US" sz="3200" dirty="0">
                <a:highlight>
                  <a:srgbClr val="00FF00"/>
                </a:highlight>
              </a:rPr>
              <a:t>kids</a:t>
            </a:r>
            <a:r>
              <a:rPr lang="en-US" sz="3200" dirty="0"/>
              <a:t> who have read a particular </a:t>
            </a:r>
            <a:r>
              <a:rPr lang="en-US" sz="3200" dirty="0">
                <a:highlight>
                  <a:srgbClr val="00FF00"/>
                </a:highlight>
              </a:rPr>
              <a:t>book</a:t>
            </a:r>
            <a:r>
              <a:rPr lang="en-US" sz="3200" dirty="0"/>
              <a:t> (with their </a:t>
            </a:r>
            <a:r>
              <a:rPr lang="en-US" sz="3200" dirty="0">
                <a:highlight>
                  <a:srgbClr val="00FF00"/>
                </a:highlight>
              </a:rPr>
              <a:t>grade level</a:t>
            </a:r>
            <a:r>
              <a:rPr lang="en-US" sz="3200" dirty="0"/>
              <a:t>).  It should be possible to print a </a:t>
            </a:r>
            <a:r>
              <a:rPr lang="en-US" sz="3200" dirty="0">
                <a:highlight>
                  <a:srgbClr val="00FF00"/>
                </a:highlight>
              </a:rPr>
              <a:t>report</a:t>
            </a:r>
            <a:r>
              <a:rPr lang="en-US" sz="3200" dirty="0"/>
              <a:t> on a </a:t>
            </a:r>
            <a:r>
              <a:rPr lang="en-US" sz="3200" dirty="0">
                <a:highlight>
                  <a:srgbClr val="00FF00"/>
                </a:highlight>
              </a:rPr>
              <a:t>kid</a:t>
            </a:r>
            <a:r>
              <a:rPr lang="en-US" sz="3200" dirty="0"/>
              <a:t> that includes the </a:t>
            </a:r>
            <a:r>
              <a:rPr lang="en-US" sz="3200" dirty="0">
                <a:highlight>
                  <a:srgbClr val="00FF00"/>
                </a:highlight>
              </a:rPr>
              <a:t>books</a:t>
            </a:r>
            <a:r>
              <a:rPr lang="en-US" sz="3200" dirty="0"/>
              <a:t> (with </a:t>
            </a:r>
            <a:r>
              <a:rPr lang="en-US" sz="3200" dirty="0">
                <a:highlight>
                  <a:srgbClr val="00FF00"/>
                </a:highlight>
              </a:rPr>
              <a:t>authors</a:t>
            </a:r>
            <a:r>
              <a:rPr lang="en-US" sz="3200" dirty="0"/>
              <a:t>) a particular </a:t>
            </a:r>
            <a:r>
              <a:rPr lang="en-US" sz="3200" dirty="0">
                <a:highlight>
                  <a:srgbClr val="00FF00"/>
                </a:highlight>
              </a:rPr>
              <a:t>kid</a:t>
            </a:r>
            <a:r>
              <a:rPr lang="en-US" sz="3200" dirty="0"/>
              <a:t> has read.</a:t>
            </a:r>
          </a:p>
        </p:txBody>
      </p:sp>
      <p:sp>
        <p:nvSpPr>
          <p:cNvPr id="5" name="TextBox 4">
            <a:extLst>
              <a:ext uri="{FF2B5EF4-FFF2-40B4-BE49-F238E27FC236}">
                <a16:creationId xmlns:a16="http://schemas.microsoft.com/office/drawing/2014/main" id="{5C0D401E-A5A9-0C54-1258-DF505B3E6AC7}"/>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highlight>
                  <a:srgbClr val="00FFFF"/>
                </a:highlight>
              </a:rPr>
              <a:t>primary nouns</a:t>
            </a:r>
            <a:r>
              <a:rPr lang="en-US" dirty="0">
                <a:highlight>
                  <a:srgbClr val="00FFFF"/>
                </a:highlight>
              </a:rPr>
              <a:t> </a:t>
            </a:r>
            <a:r>
              <a:rPr lang="en-US" dirty="0"/>
              <a:t>are worked on by the </a:t>
            </a:r>
            <a:r>
              <a:rPr lang="en-US" i="1" u="sng" dirty="0"/>
              <a:t>verbs</a:t>
            </a:r>
            <a:r>
              <a:rPr lang="en-US" dirty="0"/>
              <a:t> </a:t>
            </a:r>
          </a:p>
          <a:p>
            <a:r>
              <a:rPr lang="en-US" b="1" dirty="0"/>
              <a:t>To Do #5 </a:t>
            </a:r>
            <a:r>
              <a:rPr lang="en-US" dirty="0"/>
              <a:t>Design a system using UML to handle this problem</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E76FD822-0930-EAAA-1E78-77F76264DCB1}"/>
                  </a:ext>
                </a:extLst>
              </p14:cNvPr>
              <p14:cNvContentPartPr/>
              <p14:nvPr/>
            </p14:nvContentPartPr>
            <p14:xfrm>
              <a:off x="5702309" y="1448804"/>
              <a:ext cx="1195920" cy="228960"/>
            </p14:xfrm>
          </p:contentPart>
        </mc:Choice>
        <mc:Fallback>
          <p:pic>
            <p:nvPicPr>
              <p:cNvPr id="2" name="Ink 1">
                <a:extLst>
                  <a:ext uri="{FF2B5EF4-FFF2-40B4-BE49-F238E27FC236}">
                    <a16:creationId xmlns:a16="http://schemas.microsoft.com/office/drawing/2014/main" id="{E76FD822-0930-EAAA-1E78-77F76264DCB1}"/>
                  </a:ext>
                </a:extLst>
              </p:cNvPr>
              <p:cNvPicPr/>
              <p:nvPr/>
            </p:nvPicPr>
            <p:blipFill>
              <a:blip r:embed="rId3"/>
              <a:stretch>
                <a:fillRect/>
              </a:stretch>
            </p:blipFill>
            <p:spPr>
              <a:xfrm>
                <a:off x="5693309" y="1440164"/>
                <a:ext cx="121356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618A32AC-3EFB-3F60-7473-23430A9DC2C2}"/>
                  </a:ext>
                </a:extLst>
              </p14:cNvPr>
              <p14:cNvContentPartPr/>
              <p14:nvPr/>
            </p14:nvContentPartPr>
            <p14:xfrm>
              <a:off x="2662829" y="1407764"/>
              <a:ext cx="2333880" cy="749880"/>
            </p14:xfrm>
          </p:contentPart>
        </mc:Choice>
        <mc:Fallback>
          <p:pic>
            <p:nvPicPr>
              <p:cNvPr id="3" name="Ink 2">
                <a:extLst>
                  <a:ext uri="{FF2B5EF4-FFF2-40B4-BE49-F238E27FC236}">
                    <a16:creationId xmlns:a16="http://schemas.microsoft.com/office/drawing/2014/main" id="{618A32AC-3EFB-3F60-7473-23430A9DC2C2}"/>
                  </a:ext>
                </a:extLst>
              </p:cNvPr>
              <p:cNvPicPr/>
              <p:nvPr/>
            </p:nvPicPr>
            <p:blipFill>
              <a:blip r:embed="rId5"/>
              <a:stretch>
                <a:fillRect/>
              </a:stretch>
            </p:blipFill>
            <p:spPr>
              <a:xfrm>
                <a:off x="2653829" y="1398764"/>
                <a:ext cx="2351520" cy="767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1" name="Ink 10">
                <a:extLst>
                  <a:ext uri="{FF2B5EF4-FFF2-40B4-BE49-F238E27FC236}">
                    <a16:creationId xmlns:a16="http://schemas.microsoft.com/office/drawing/2014/main" id="{C282E999-D757-8319-52C0-72FC8BCA67B0}"/>
                  </a:ext>
                </a:extLst>
              </p14:cNvPr>
              <p14:cNvContentPartPr/>
              <p14:nvPr/>
            </p14:nvContentPartPr>
            <p14:xfrm>
              <a:off x="2858309" y="1534484"/>
              <a:ext cx="2326680" cy="1262160"/>
            </p14:xfrm>
          </p:contentPart>
        </mc:Choice>
        <mc:Fallback>
          <p:pic>
            <p:nvPicPr>
              <p:cNvPr id="11" name="Ink 10">
                <a:extLst>
                  <a:ext uri="{FF2B5EF4-FFF2-40B4-BE49-F238E27FC236}">
                    <a16:creationId xmlns:a16="http://schemas.microsoft.com/office/drawing/2014/main" id="{C282E999-D757-8319-52C0-72FC8BCA67B0}"/>
                  </a:ext>
                </a:extLst>
              </p:cNvPr>
              <p:cNvPicPr/>
              <p:nvPr/>
            </p:nvPicPr>
            <p:blipFill>
              <a:blip r:embed="rId7"/>
              <a:stretch>
                <a:fillRect/>
              </a:stretch>
            </p:blipFill>
            <p:spPr>
              <a:xfrm>
                <a:off x="2849669" y="1525844"/>
                <a:ext cx="2344320" cy="12798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2" name="Ink 11">
                <a:extLst>
                  <a:ext uri="{FF2B5EF4-FFF2-40B4-BE49-F238E27FC236}">
                    <a16:creationId xmlns:a16="http://schemas.microsoft.com/office/drawing/2014/main" id="{6FA32A99-014B-1B68-C3B4-CEFCFA9141A3}"/>
                  </a:ext>
                </a:extLst>
              </p14:cNvPr>
              <p14:cNvContentPartPr/>
              <p14:nvPr/>
            </p14:nvContentPartPr>
            <p14:xfrm>
              <a:off x="3219389" y="2697644"/>
              <a:ext cx="2693160" cy="201600"/>
            </p14:xfrm>
          </p:contentPart>
        </mc:Choice>
        <mc:Fallback>
          <p:pic>
            <p:nvPicPr>
              <p:cNvPr id="12" name="Ink 11">
                <a:extLst>
                  <a:ext uri="{FF2B5EF4-FFF2-40B4-BE49-F238E27FC236}">
                    <a16:creationId xmlns:a16="http://schemas.microsoft.com/office/drawing/2014/main" id="{6FA32A99-014B-1B68-C3B4-CEFCFA9141A3}"/>
                  </a:ext>
                </a:extLst>
              </p:cNvPr>
              <p:cNvPicPr/>
              <p:nvPr/>
            </p:nvPicPr>
            <p:blipFill>
              <a:blip r:embed="rId9"/>
              <a:stretch>
                <a:fillRect/>
              </a:stretch>
            </p:blipFill>
            <p:spPr>
              <a:xfrm>
                <a:off x="3210749" y="2688644"/>
                <a:ext cx="271080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3" name="Ink 12">
                <a:extLst>
                  <a:ext uri="{FF2B5EF4-FFF2-40B4-BE49-F238E27FC236}">
                    <a16:creationId xmlns:a16="http://schemas.microsoft.com/office/drawing/2014/main" id="{4C884493-7421-269F-63F5-DD3F40C49BD5}"/>
                  </a:ext>
                </a:extLst>
              </p14:cNvPr>
              <p14:cNvContentPartPr/>
              <p14:nvPr/>
            </p14:nvContentPartPr>
            <p14:xfrm>
              <a:off x="5432669" y="2839844"/>
              <a:ext cx="351000" cy="320760"/>
            </p14:xfrm>
          </p:contentPart>
        </mc:Choice>
        <mc:Fallback>
          <p:pic>
            <p:nvPicPr>
              <p:cNvPr id="13" name="Ink 12">
                <a:extLst>
                  <a:ext uri="{FF2B5EF4-FFF2-40B4-BE49-F238E27FC236}">
                    <a16:creationId xmlns:a16="http://schemas.microsoft.com/office/drawing/2014/main" id="{4C884493-7421-269F-63F5-DD3F40C49BD5}"/>
                  </a:ext>
                </a:extLst>
              </p:cNvPr>
              <p:cNvPicPr/>
              <p:nvPr/>
            </p:nvPicPr>
            <p:blipFill>
              <a:blip r:embed="rId11"/>
              <a:stretch>
                <a:fillRect/>
              </a:stretch>
            </p:blipFill>
            <p:spPr>
              <a:xfrm>
                <a:off x="5424029" y="2830844"/>
                <a:ext cx="368640" cy="3384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 name="Ink 3">
                <a:extLst>
                  <a:ext uri="{FF2B5EF4-FFF2-40B4-BE49-F238E27FC236}">
                    <a16:creationId xmlns:a16="http://schemas.microsoft.com/office/drawing/2014/main" id="{D4FE6AFE-5141-22B8-B123-E1D488B6818F}"/>
                  </a:ext>
                </a:extLst>
              </p14:cNvPr>
              <p14:cNvContentPartPr/>
              <p14:nvPr/>
            </p14:nvContentPartPr>
            <p14:xfrm>
              <a:off x="479069" y="2546444"/>
              <a:ext cx="206640" cy="285120"/>
            </p14:xfrm>
          </p:contentPart>
        </mc:Choice>
        <mc:Fallback>
          <p:pic>
            <p:nvPicPr>
              <p:cNvPr id="4" name="Ink 3">
                <a:extLst>
                  <a:ext uri="{FF2B5EF4-FFF2-40B4-BE49-F238E27FC236}">
                    <a16:creationId xmlns:a16="http://schemas.microsoft.com/office/drawing/2014/main" id="{D4FE6AFE-5141-22B8-B123-E1D488B6818F}"/>
                  </a:ext>
                </a:extLst>
              </p:cNvPr>
              <p:cNvPicPr/>
              <p:nvPr/>
            </p:nvPicPr>
            <p:blipFill>
              <a:blip r:embed="rId13"/>
              <a:stretch>
                <a:fillRect/>
              </a:stretch>
            </p:blipFill>
            <p:spPr>
              <a:xfrm>
                <a:off x="470429" y="2537804"/>
                <a:ext cx="224280" cy="3027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16916B96-4C12-746C-BF03-F43C0C0CAF70}"/>
                  </a:ext>
                </a:extLst>
              </p14:cNvPr>
              <p14:cNvContentPartPr/>
              <p14:nvPr/>
            </p14:nvContentPartPr>
            <p14:xfrm>
              <a:off x="691829" y="2975924"/>
              <a:ext cx="47160" cy="21600"/>
            </p14:xfrm>
          </p:contentPart>
        </mc:Choice>
        <mc:Fallback>
          <p:pic>
            <p:nvPicPr>
              <p:cNvPr id="10" name="Ink 9">
                <a:extLst>
                  <a:ext uri="{FF2B5EF4-FFF2-40B4-BE49-F238E27FC236}">
                    <a16:creationId xmlns:a16="http://schemas.microsoft.com/office/drawing/2014/main" id="{16916B96-4C12-746C-BF03-F43C0C0CAF70}"/>
                  </a:ext>
                </a:extLst>
              </p:cNvPr>
              <p:cNvPicPr/>
              <p:nvPr/>
            </p:nvPicPr>
            <p:blipFill>
              <a:blip r:embed="rId15"/>
              <a:stretch>
                <a:fillRect/>
              </a:stretch>
            </p:blipFill>
            <p:spPr>
              <a:xfrm>
                <a:off x="683189" y="2966924"/>
                <a:ext cx="6480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7" name="Ink 16">
                <a:extLst>
                  <a:ext uri="{FF2B5EF4-FFF2-40B4-BE49-F238E27FC236}">
                    <a16:creationId xmlns:a16="http://schemas.microsoft.com/office/drawing/2014/main" id="{D5CFCC60-83B6-5B09-BAEF-DFD3E4D46267}"/>
                  </a:ext>
                </a:extLst>
              </p14:cNvPr>
              <p14:cNvContentPartPr/>
              <p14:nvPr/>
            </p14:nvContentPartPr>
            <p14:xfrm>
              <a:off x="935909" y="602444"/>
              <a:ext cx="631080" cy="2043000"/>
            </p14:xfrm>
          </p:contentPart>
        </mc:Choice>
        <mc:Fallback>
          <p:pic>
            <p:nvPicPr>
              <p:cNvPr id="17" name="Ink 16">
                <a:extLst>
                  <a:ext uri="{FF2B5EF4-FFF2-40B4-BE49-F238E27FC236}">
                    <a16:creationId xmlns:a16="http://schemas.microsoft.com/office/drawing/2014/main" id="{D5CFCC60-83B6-5B09-BAEF-DFD3E4D46267}"/>
                  </a:ext>
                </a:extLst>
              </p:cNvPr>
              <p:cNvPicPr/>
              <p:nvPr/>
            </p:nvPicPr>
            <p:blipFill>
              <a:blip r:embed="rId17"/>
              <a:stretch>
                <a:fillRect/>
              </a:stretch>
            </p:blipFill>
            <p:spPr>
              <a:xfrm>
                <a:off x="926909" y="593804"/>
                <a:ext cx="648720" cy="20606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8" name="Ink 17">
                <a:extLst>
                  <a:ext uri="{FF2B5EF4-FFF2-40B4-BE49-F238E27FC236}">
                    <a16:creationId xmlns:a16="http://schemas.microsoft.com/office/drawing/2014/main" id="{B4993094-B741-9650-1AB8-3A61AAC80EFA}"/>
                  </a:ext>
                </a:extLst>
              </p14:cNvPr>
              <p14:cNvContentPartPr/>
              <p14:nvPr/>
            </p14:nvContentPartPr>
            <p14:xfrm>
              <a:off x="1503269" y="583004"/>
              <a:ext cx="2412360" cy="3190320"/>
            </p14:xfrm>
          </p:contentPart>
        </mc:Choice>
        <mc:Fallback>
          <p:pic>
            <p:nvPicPr>
              <p:cNvPr id="18" name="Ink 17">
                <a:extLst>
                  <a:ext uri="{FF2B5EF4-FFF2-40B4-BE49-F238E27FC236}">
                    <a16:creationId xmlns:a16="http://schemas.microsoft.com/office/drawing/2014/main" id="{B4993094-B741-9650-1AB8-3A61AAC80EFA}"/>
                  </a:ext>
                </a:extLst>
              </p:cNvPr>
              <p:cNvPicPr/>
              <p:nvPr/>
            </p:nvPicPr>
            <p:blipFill>
              <a:blip r:embed="rId19"/>
              <a:stretch>
                <a:fillRect/>
              </a:stretch>
            </p:blipFill>
            <p:spPr>
              <a:xfrm>
                <a:off x="1494269" y="574004"/>
                <a:ext cx="2430000" cy="32079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0" name="Ink 19">
                <a:extLst>
                  <a:ext uri="{FF2B5EF4-FFF2-40B4-BE49-F238E27FC236}">
                    <a16:creationId xmlns:a16="http://schemas.microsoft.com/office/drawing/2014/main" id="{77A2EB9F-0E28-FD2A-237F-0008EFCEE23C}"/>
                  </a:ext>
                </a:extLst>
              </p14:cNvPr>
              <p14:cNvContentPartPr/>
              <p14:nvPr/>
            </p14:nvContentPartPr>
            <p14:xfrm>
              <a:off x="1852109" y="4424564"/>
              <a:ext cx="1565640" cy="225360"/>
            </p14:xfrm>
          </p:contentPart>
        </mc:Choice>
        <mc:Fallback>
          <p:pic>
            <p:nvPicPr>
              <p:cNvPr id="20" name="Ink 19">
                <a:extLst>
                  <a:ext uri="{FF2B5EF4-FFF2-40B4-BE49-F238E27FC236}">
                    <a16:creationId xmlns:a16="http://schemas.microsoft.com/office/drawing/2014/main" id="{77A2EB9F-0E28-FD2A-237F-0008EFCEE23C}"/>
                  </a:ext>
                </a:extLst>
              </p:cNvPr>
              <p:cNvPicPr/>
              <p:nvPr/>
            </p:nvPicPr>
            <p:blipFill>
              <a:blip r:embed="rId21"/>
              <a:stretch>
                <a:fillRect/>
              </a:stretch>
            </p:blipFill>
            <p:spPr>
              <a:xfrm>
                <a:off x="1843469" y="4415564"/>
                <a:ext cx="1583280" cy="243000"/>
              </a:xfrm>
              <a:prstGeom prst="rect">
                <a:avLst/>
              </a:prstGeom>
            </p:spPr>
          </p:pic>
        </mc:Fallback>
      </mc:AlternateContent>
      <p:grpSp>
        <p:nvGrpSpPr>
          <p:cNvPr id="22" name="Group 21">
            <a:extLst>
              <a:ext uri="{FF2B5EF4-FFF2-40B4-BE49-F238E27FC236}">
                <a16:creationId xmlns:a16="http://schemas.microsoft.com/office/drawing/2014/main" id="{AF2825F7-7975-A1E4-E086-94C87EE33FBD}"/>
              </a:ext>
            </a:extLst>
          </p:cNvPr>
          <p:cNvGrpSpPr/>
          <p:nvPr/>
        </p:nvGrpSpPr>
        <p:grpSpPr>
          <a:xfrm>
            <a:off x="1736189" y="3540404"/>
            <a:ext cx="3906720" cy="712080"/>
            <a:chOff x="1736189" y="3540404"/>
            <a:chExt cx="3906720" cy="712080"/>
          </a:xfrm>
        </p:grpSpPr>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7D456231-D2B8-1D64-647B-41863E0FDAEC}"/>
                    </a:ext>
                  </a:extLst>
                </p14:cNvPr>
                <p14:cNvContentPartPr/>
                <p14:nvPr/>
              </p14:nvContentPartPr>
              <p14:xfrm>
                <a:off x="4000589" y="3540404"/>
                <a:ext cx="276840" cy="165240"/>
              </p14:xfrm>
            </p:contentPart>
          </mc:Choice>
          <mc:Fallback>
            <p:pic>
              <p:nvPicPr>
                <p:cNvPr id="14" name="Ink 13">
                  <a:extLst>
                    <a:ext uri="{FF2B5EF4-FFF2-40B4-BE49-F238E27FC236}">
                      <a16:creationId xmlns:a16="http://schemas.microsoft.com/office/drawing/2014/main" id="{7D456231-D2B8-1D64-647B-41863E0FDAEC}"/>
                    </a:ext>
                  </a:extLst>
                </p:cNvPr>
                <p:cNvPicPr/>
                <p:nvPr/>
              </p:nvPicPr>
              <p:blipFill>
                <a:blip r:embed="rId23"/>
                <a:stretch>
                  <a:fillRect/>
                </a:stretch>
              </p:blipFill>
              <p:spPr>
                <a:xfrm>
                  <a:off x="3991589" y="3531404"/>
                  <a:ext cx="29448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E51F65E4-0DB5-B9A6-75EF-F9902541DED5}"/>
                    </a:ext>
                  </a:extLst>
                </p14:cNvPr>
                <p14:cNvContentPartPr/>
                <p14:nvPr/>
              </p14:nvContentPartPr>
              <p14:xfrm>
                <a:off x="4368509" y="3710684"/>
                <a:ext cx="57960" cy="35280"/>
              </p14:xfrm>
            </p:contentPart>
          </mc:Choice>
          <mc:Fallback>
            <p:pic>
              <p:nvPicPr>
                <p:cNvPr id="15" name="Ink 14">
                  <a:extLst>
                    <a:ext uri="{FF2B5EF4-FFF2-40B4-BE49-F238E27FC236}">
                      <a16:creationId xmlns:a16="http://schemas.microsoft.com/office/drawing/2014/main" id="{E51F65E4-0DB5-B9A6-75EF-F9902541DED5}"/>
                    </a:ext>
                  </a:extLst>
                </p:cNvPr>
                <p:cNvPicPr/>
                <p:nvPr/>
              </p:nvPicPr>
              <p:blipFill>
                <a:blip r:embed="rId25"/>
                <a:stretch>
                  <a:fillRect/>
                </a:stretch>
              </p:blipFill>
              <p:spPr>
                <a:xfrm>
                  <a:off x="4359869" y="3701684"/>
                  <a:ext cx="7560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1" name="Ink 20">
                  <a:extLst>
                    <a:ext uri="{FF2B5EF4-FFF2-40B4-BE49-F238E27FC236}">
                      <a16:creationId xmlns:a16="http://schemas.microsoft.com/office/drawing/2014/main" id="{7C3CC08D-8693-7E51-9E02-C11287BDBC10}"/>
                    </a:ext>
                  </a:extLst>
                </p14:cNvPr>
                <p14:cNvContentPartPr/>
                <p14:nvPr/>
              </p14:nvContentPartPr>
              <p14:xfrm>
                <a:off x="1736189" y="3824444"/>
                <a:ext cx="3906720" cy="428040"/>
              </p14:xfrm>
            </p:contentPart>
          </mc:Choice>
          <mc:Fallback>
            <p:pic>
              <p:nvPicPr>
                <p:cNvPr id="21" name="Ink 20">
                  <a:extLst>
                    <a:ext uri="{FF2B5EF4-FFF2-40B4-BE49-F238E27FC236}">
                      <a16:creationId xmlns:a16="http://schemas.microsoft.com/office/drawing/2014/main" id="{7C3CC08D-8693-7E51-9E02-C11287BDBC10}"/>
                    </a:ext>
                  </a:extLst>
                </p:cNvPr>
                <p:cNvPicPr/>
                <p:nvPr/>
              </p:nvPicPr>
              <p:blipFill>
                <a:blip r:embed="rId27"/>
                <a:stretch>
                  <a:fillRect/>
                </a:stretch>
              </p:blipFill>
              <p:spPr>
                <a:xfrm>
                  <a:off x="1727189" y="3815804"/>
                  <a:ext cx="3924360" cy="445680"/>
                </a:xfrm>
                <a:prstGeom prst="rect">
                  <a:avLst/>
                </a:prstGeom>
              </p:spPr>
            </p:pic>
          </mc:Fallback>
        </mc:AlternateContent>
      </p:grpSp>
    </p:spTree>
    <p:extLst>
      <p:ext uri="{BB962C8B-B14F-4D97-AF65-F5344CB8AC3E}">
        <p14:creationId xmlns:p14="http://schemas.microsoft.com/office/powerpoint/2010/main" val="157414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A website </a:t>
            </a:r>
            <a:r>
              <a:rPr lang="en-US" sz="3200" dirty="0">
                <a:highlight>
                  <a:srgbClr val="00FFFF"/>
                </a:highlight>
              </a:rPr>
              <a:t>tracks</a:t>
            </a:r>
            <a:r>
              <a:rPr lang="en-US" sz="3200" dirty="0"/>
              <a:t> books and the kids that </a:t>
            </a:r>
            <a:r>
              <a:rPr lang="en-US" sz="3200" dirty="0">
                <a:highlight>
                  <a:srgbClr val="00FFFF"/>
                </a:highlight>
              </a:rPr>
              <a:t>read</a:t>
            </a:r>
            <a:r>
              <a:rPr lang="en-US" sz="3200" dirty="0"/>
              <a:t> them.  For each book the system </a:t>
            </a:r>
            <a:r>
              <a:rPr lang="en-US" sz="3200" dirty="0">
                <a:highlight>
                  <a:srgbClr val="00FFFF"/>
                </a:highlight>
              </a:rPr>
              <a:t>stores</a:t>
            </a:r>
            <a:r>
              <a:rPr lang="en-US" sz="3200" dirty="0"/>
              <a:t> the name and author.  For each kid the system </a:t>
            </a:r>
            <a:r>
              <a:rPr lang="en-US" sz="3200" dirty="0">
                <a:highlight>
                  <a:srgbClr val="00FFFF"/>
                </a:highlight>
              </a:rPr>
              <a:t>stores</a:t>
            </a:r>
            <a:r>
              <a:rPr lang="en-US" sz="3200" dirty="0"/>
              <a:t> name and grade level.  The teacher </a:t>
            </a:r>
            <a:r>
              <a:rPr lang="en-US" sz="3200" dirty="0">
                <a:highlight>
                  <a:srgbClr val="00FFFF"/>
                </a:highlight>
              </a:rPr>
              <a:t>enters</a:t>
            </a:r>
            <a:r>
              <a:rPr lang="en-US" sz="3200" dirty="0"/>
              <a:t> when a kid </a:t>
            </a:r>
            <a:r>
              <a:rPr lang="en-US" sz="3200" dirty="0">
                <a:highlight>
                  <a:srgbClr val="00FFFF"/>
                </a:highlight>
              </a:rPr>
              <a:t>reads</a:t>
            </a:r>
            <a:r>
              <a:rPr lang="en-US" sz="3200" dirty="0"/>
              <a:t> a particular book.  It should be possible to </a:t>
            </a:r>
            <a:r>
              <a:rPr lang="en-US" sz="3200" dirty="0">
                <a:highlight>
                  <a:srgbClr val="00FFFF"/>
                </a:highlight>
              </a:rPr>
              <a:t>print</a:t>
            </a:r>
            <a:r>
              <a:rPr lang="en-US" sz="3200" dirty="0"/>
              <a:t> a report on a book that </a:t>
            </a:r>
            <a:r>
              <a:rPr lang="en-US" sz="3200" dirty="0">
                <a:highlight>
                  <a:srgbClr val="00FFFF"/>
                </a:highlight>
              </a:rPr>
              <a:t>includes</a:t>
            </a:r>
            <a:r>
              <a:rPr lang="en-US" sz="3200" dirty="0"/>
              <a:t> all kids who have </a:t>
            </a:r>
            <a:r>
              <a:rPr lang="en-US" sz="3200" dirty="0">
                <a:highlight>
                  <a:srgbClr val="00FFFF"/>
                </a:highlight>
              </a:rPr>
              <a:t>read</a:t>
            </a:r>
            <a:r>
              <a:rPr lang="en-US" sz="3200" dirty="0"/>
              <a:t> a particular book (with their grade level).  It should be possible to </a:t>
            </a:r>
            <a:r>
              <a:rPr lang="en-US" sz="3200" dirty="0">
                <a:highlight>
                  <a:srgbClr val="00FFFF"/>
                </a:highlight>
              </a:rPr>
              <a:t>print</a:t>
            </a:r>
            <a:r>
              <a:rPr lang="en-US" sz="3200" dirty="0"/>
              <a:t> a report on a kid that </a:t>
            </a:r>
            <a:r>
              <a:rPr lang="en-US" sz="3200" dirty="0">
                <a:highlight>
                  <a:srgbClr val="00FFFF"/>
                </a:highlight>
              </a:rPr>
              <a:t>includes</a:t>
            </a:r>
            <a:r>
              <a:rPr lang="en-US" sz="3200" dirty="0"/>
              <a:t> the books (with authors) a particular kid has </a:t>
            </a:r>
            <a:r>
              <a:rPr lang="en-US" sz="3200" dirty="0">
                <a:highlight>
                  <a:srgbClr val="00FFFF"/>
                </a:highlight>
              </a:rPr>
              <a:t>read</a:t>
            </a:r>
            <a:r>
              <a:rPr lang="en-US" sz="3200" dirty="0"/>
              <a:t>.</a:t>
            </a:r>
          </a:p>
        </p:txBody>
      </p:sp>
      <p:sp>
        <p:nvSpPr>
          <p:cNvPr id="3" name="TextBox 2">
            <a:extLst>
              <a:ext uri="{FF2B5EF4-FFF2-40B4-BE49-F238E27FC236}">
                <a16:creationId xmlns:a16="http://schemas.microsoft.com/office/drawing/2014/main" id="{34F2712C-DCDB-299B-1AC1-E69B829B02DB}"/>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highlight>
                  <a:srgbClr val="00FFFF"/>
                </a:highlight>
              </a:rPr>
              <a:t>primary nouns</a:t>
            </a:r>
            <a:r>
              <a:rPr lang="en-US" dirty="0">
                <a:highlight>
                  <a:srgbClr val="00FFFF"/>
                </a:highlight>
              </a:rPr>
              <a:t> </a:t>
            </a:r>
            <a:r>
              <a:rPr lang="en-US" dirty="0"/>
              <a:t>are worked on by the </a:t>
            </a:r>
            <a:r>
              <a:rPr lang="en-US" i="1" u="sng" dirty="0"/>
              <a:t>verbs</a:t>
            </a:r>
            <a:r>
              <a:rPr lang="en-US" dirty="0"/>
              <a:t> </a:t>
            </a:r>
          </a:p>
          <a:p>
            <a:r>
              <a:rPr lang="en-US" b="1" dirty="0"/>
              <a:t>To Do #5 </a:t>
            </a:r>
            <a:r>
              <a:rPr lang="en-US" dirty="0"/>
              <a:t>Design a system using UML to handle this problem</a:t>
            </a:r>
          </a:p>
        </p:txBody>
      </p:sp>
    </p:spTree>
    <p:extLst>
      <p:ext uri="{BB962C8B-B14F-4D97-AF65-F5344CB8AC3E}">
        <p14:creationId xmlns:p14="http://schemas.microsoft.com/office/powerpoint/2010/main" val="3185523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A website </a:t>
            </a:r>
            <a:r>
              <a:rPr lang="en-US" sz="3200" dirty="0">
                <a:highlight>
                  <a:srgbClr val="00FFFF"/>
                </a:highlight>
              </a:rPr>
              <a:t>tracks</a:t>
            </a:r>
            <a:r>
              <a:rPr lang="en-US" sz="3200" dirty="0"/>
              <a:t> books and the kids that </a:t>
            </a:r>
            <a:r>
              <a:rPr lang="en-US" sz="3200" dirty="0">
                <a:highlight>
                  <a:srgbClr val="00FFFF"/>
                </a:highlight>
              </a:rPr>
              <a:t>read</a:t>
            </a:r>
            <a:r>
              <a:rPr lang="en-US" sz="3200" dirty="0"/>
              <a:t> them.  For each book the system </a:t>
            </a:r>
            <a:r>
              <a:rPr lang="en-US" sz="3200" dirty="0">
                <a:highlight>
                  <a:srgbClr val="00FFFF"/>
                </a:highlight>
              </a:rPr>
              <a:t>stores</a:t>
            </a:r>
            <a:r>
              <a:rPr lang="en-US" sz="3200" dirty="0"/>
              <a:t> the name and author.  For each kid the system </a:t>
            </a:r>
            <a:r>
              <a:rPr lang="en-US" sz="3200" dirty="0">
                <a:highlight>
                  <a:srgbClr val="00FFFF"/>
                </a:highlight>
              </a:rPr>
              <a:t>stores</a:t>
            </a:r>
            <a:r>
              <a:rPr lang="en-US" sz="3200" dirty="0"/>
              <a:t> name and grade level.  The teacher </a:t>
            </a:r>
            <a:r>
              <a:rPr lang="en-US" sz="3200" dirty="0">
                <a:highlight>
                  <a:srgbClr val="00FFFF"/>
                </a:highlight>
              </a:rPr>
              <a:t>enters</a:t>
            </a:r>
            <a:r>
              <a:rPr lang="en-US" sz="3200" dirty="0"/>
              <a:t> when a kid </a:t>
            </a:r>
            <a:r>
              <a:rPr lang="en-US" sz="3200" dirty="0">
                <a:highlight>
                  <a:srgbClr val="00FFFF"/>
                </a:highlight>
              </a:rPr>
              <a:t>reads</a:t>
            </a:r>
            <a:r>
              <a:rPr lang="en-US" sz="3200" dirty="0"/>
              <a:t> a particular book.  It should be possible to </a:t>
            </a:r>
            <a:r>
              <a:rPr lang="en-US" sz="3200" dirty="0">
                <a:highlight>
                  <a:srgbClr val="00FFFF"/>
                </a:highlight>
              </a:rPr>
              <a:t>print</a:t>
            </a:r>
            <a:r>
              <a:rPr lang="en-US" sz="3200" dirty="0"/>
              <a:t> a report on a book that </a:t>
            </a:r>
            <a:r>
              <a:rPr lang="en-US" sz="3200" dirty="0">
                <a:highlight>
                  <a:srgbClr val="00FFFF"/>
                </a:highlight>
              </a:rPr>
              <a:t>includes</a:t>
            </a:r>
            <a:r>
              <a:rPr lang="en-US" sz="3200" dirty="0"/>
              <a:t> all kids who have </a:t>
            </a:r>
            <a:r>
              <a:rPr lang="en-US" sz="3200" dirty="0">
                <a:highlight>
                  <a:srgbClr val="00FFFF"/>
                </a:highlight>
              </a:rPr>
              <a:t>read</a:t>
            </a:r>
            <a:r>
              <a:rPr lang="en-US" sz="3200" dirty="0"/>
              <a:t> a particular book (with their grade level).  It should be possible to </a:t>
            </a:r>
            <a:r>
              <a:rPr lang="en-US" sz="3200" dirty="0">
                <a:highlight>
                  <a:srgbClr val="00FFFF"/>
                </a:highlight>
              </a:rPr>
              <a:t>print</a:t>
            </a:r>
            <a:r>
              <a:rPr lang="en-US" sz="3200" dirty="0"/>
              <a:t> a report on a kid that </a:t>
            </a:r>
            <a:r>
              <a:rPr lang="en-US" sz="3200" dirty="0">
                <a:highlight>
                  <a:srgbClr val="00FFFF"/>
                </a:highlight>
              </a:rPr>
              <a:t>includes</a:t>
            </a:r>
            <a:r>
              <a:rPr lang="en-US" sz="3200" dirty="0"/>
              <a:t> the books (with authors) a particular kid has </a:t>
            </a:r>
            <a:r>
              <a:rPr lang="en-US" sz="3200" dirty="0">
                <a:highlight>
                  <a:srgbClr val="00FFFF"/>
                </a:highlight>
              </a:rPr>
              <a:t>read</a:t>
            </a:r>
            <a:r>
              <a:rPr lang="en-US" sz="3200" dirty="0"/>
              <a:t>.</a:t>
            </a:r>
          </a:p>
        </p:txBody>
      </p:sp>
      <p:sp>
        <p:nvSpPr>
          <p:cNvPr id="15" name="TextBox 14">
            <a:extLst>
              <a:ext uri="{FF2B5EF4-FFF2-40B4-BE49-F238E27FC236}">
                <a16:creationId xmlns:a16="http://schemas.microsoft.com/office/drawing/2014/main" id="{BE5E16B3-7FCC-ECCE-4739-C4FC1886389A}"/>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highlight>
                  <a:srgbClr val="00FFFF"/>
                </a:highlight>
              </a:rPr>
              <a:t>primary nouns</a:t>
            </a:r>
            <a:r>
              <a:rPr lang="en-US" dirty="0">
                <a:highlight>
                  <a:srgbClr val="00FFFF"/>
                </a:highlight>
              </a:rPr>
              <a:t> </a:t>
            </a:r>
            <a:r>
              <a:rPr lang="en-US" dirty="0"/>
              <a:t>are worked on by the </a:t>
            </a:r>
            <a:r>
              <a:rPr lang="en-US" i="1" u="sng" dirty="0"/>
              <a:t>verbs</a:t>
            </a:r>
            <a:r>
              <a:rPr lang="en-US" dirty="0"/>
              <a:t> </a:t>
            </a:r>
          </a:p>
          <a:p>
            <a:r>
              <a:rPr lang="en-US" b="1" dirty="0"/>
              <a:t>To Do #5 </a:t>
            </a:r>
            <a:r>
              <a:rPr lang="en-US" dirty="0"/>
              <a:t>Design a system using UML to handle this problem</a:t>
            </a:r>
          </a:p>
        </p:txBody>
      </p:sp>
      <mc:AlternateContent xmlns:mc="http://schemas.openxmlformats.org/markup-compatibility/2006">
        <mc:Choice xmlns:p14="http://schemas.microsoft.com/office/powerpoint/2010/main" Requires="p14">
          <p:contentPart p14:bwMode="auto" r:id="rId2">
            <p14:nvContentPartPr>
              <p14:cNvPr id="16" name="Ink 15">
                <a:extLst>
                  <a:ext uri="{FF2B5EF4-FFF2-40B4-BE49-F238E27FC236}">
                    <a16:creationId xmlns:a16="http://schemas.microsoft.com/office/drawing/2014/main" id="{565B0E52-D923-86D1-C03B-59231D169C4C}"/>
                  </a:ext>
                </a:extLst>
              </p14:cNvPr>
              <p14:cNvContentPartPr/>
              <p14:nvPr/>
            </p14:nvContentPartPr>
            <p14:xfrm>
              <a:off x="1515869" y="79004"/>
              <a:ext cx="730080" cy="164520"/>
            </p14:xfrm>
          </p:contentPart>
        </mc:Choice>
        <mc:Fallback>
          <p:pic>
            <p:nvPicPr>
              <p:cNvPr id="16" name="Ink 15">
                <a:extLst>
                  <a:ext uri="{FF2B5EF4-FFF2-40B4-BE49-F238E27FC236}">
                    <a16:creationId xmlns:a16="http://schemas.microsoft.com/office/drawing/2014/main" id="{565B0E52-D923-86D1-C03B-59231D169C4C}"/>
                  </a:ext>
                </a:extLst>
              </p:cNvPr>
              <p:cNvPicPr/>
              <p:nvPr/>
            </p:nvPicPr>
            <p:blipFill>
              <a:blip r:embed="rId3"/>
              <a:stretch>
                <a:fillRect/>
              </a:stretch>
            </p:blipFill>
            <p:spPr>
              <a:xfrm>
                <a:off x="1507229" y="70004"/>
                <a:ext cx="74772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7" name="Ink 16">
                <a:extLst>
                  <a:ext uri="{FF2B5EF4-FFF2-40B4-BE49-F238E27FC236}">
                    <a16:creationId xmlns:a16="http://schemas.microsoft.com/office/drawing/2014/main" id="{161567C5-D5D4-EDC5-7D0A-6B253255773A}"/>
                  </a:ext>
                </a:extLst>
              </p14:cNvPr>
              <p14:cNvContentPartPr/>
              <p14:nvPr/>
            </p14:nvContentPartPr>
            <p14:xfrm>
              <a:off x="6079589" y="123644"/>
              <a:ext cx="1022400" cy="178560"/>
            </p14:xfrm>
          </p:contentPart>
        </mc:Choice>
        <mc:Fallback>
          <p:pic>
            <p:nvPicPr>
              <p:cNvPr id="17" name="Ink 16">
                <a:extLst>
                  <a:ext uri="{FF2B5EF4-FFF2-40B4-BE49-F238E27FC236}">
                    <a16:creationId xmlns:a16="http://schemas.microsoft.com/office/drawing/2014/main" id="{161567C5-D5D4-EDC5-7D0A-6B253255773A}"/>
                  </a:ext>
                </a:extLst>
              </p:cNvPr>
              <p:cNvPicPr/>
              <p:nvPr/>
            </p:nvPicPr>
            <p:blipFill>
              <a:blip r:embed="rId5"/>
              <a:stretch>
                <a:fillRect/>
              </a:stretch>
            </p:blipFill>
            <p:spPr>
              <a:xfrm>
                <a:off x="6070949" y="114644"/>
                <a:ext cx="104004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8" name="Ink 17">
                <a:extLst>
                  <a:ext uri="{FF2B5EF4-FFF2-40B4-BE49-F238E27FC236}">
                    <a16:creationId xmlns:a16="http://schemas.microsoft.com/office/drawing/2014/main" id="{9BD95F50-B40C-E329-3CA3-9D101A6BC8DA}"/>
                  </a:ext>
                </a:extLst>
              </p14:cNvPr>
              <p14:cNvContentPartPr/>
              <p14:nvPr/>
            </p14:nvContentPartPr>
            <p14:xfrm>
              <a:off x="5202269" y="585164"/>
              <a:ext cx="710280" cy="160560"/>
            </p14:xfrm>
          </p:contentPart>
        </mc:Choice>
        <mc:Fallback>
          <p:pic>
            <p:nvPicPr>
              <p:cNvPr id="18" name="Ink 17">
                <a:extLst>
                  <a:ext uri="{FF2B5EF4-FFF2-40B4-BE49-F238E27FC236}">
                    <a16:creationId xmlns:a16="http://schemas.microsoft.com/office/drawing/2014/main" id="{9BD95F50-B40C-E329-3CA3-9D101A6BC8DA}"/>
                  </a:ext>
                </a:extLst>
              </p:cNvPr>
              <p:cNvPicPr/>
              <p:nvPr/>
            </p:nvPicPr>
            <p:blipFill>
              <a:blip r:embed="rId7"/>
              <a:stretch>
                <a:fillRect/>
              </a:stretch>
            </p:blipFill>
            <p:spPr>
              <a:xfrm>
                <a:off x="5193629" y="576524"/>
                <a:ext cx="72792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9" name="Ink 18">
                <a:extLst>
                  <a:ext uri="{FF2B5EF4-FFF2-40B4-BE49-F238E27FC236}">
                    <a16:creationId xmlns:a16="http://schemas.microsoft.com/office/drawing/2014/main" id="{593878D8-1951-E0D0-7209-FD40DA737A72}"/>
                  </a:ext>
                </a:extLst>
              </p14:cNvPr>
              <p14:cNvContentPartPr/>
              <p14:nvPr/>
            </p14:nvContentPartPr>
            <p14:xfrm>
              <a:off x="5874389" y="1151804"/>
              <a:ext cx="534960" cy="108360"/>
            </p14:xfrm>
          </p:contentPart>
        </mc:Choice>
        <mc:Fallback>
          <p:pic>
            <p:nvPicPr>
              <p:cNvPr id="19" name="Ink 18">
                <a:extLst>
                  <a:ext uri="{FF2B5EF4-FFF2-40B4-BE49-F238E27FC236}">
                    <a16:creationId xmlns:a16="http://schemas.microsoft.com/office/drawing/2014/main" id="{593878D8-1951-E0D0-7209-FD40DA737A72}"/>
                  </a:ext>
                </a:extLst>
              </p:cNvPr>
              <p:cNvPicPr/>
              <p:nvPr/>
            </p:nvPicPr>
            <p:blipFill>
              <a:blip r:embed="rId9"/>
              <a:stretch>
                <a:fillRect/>
              </a:stretch>
            </p:blipFill>
            <p:spPr>
              <a:xfrm>
                <a:off x="5865749" y="1142804"/>
                <a:ext cx="5526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4" name="Ink 23">
                <a:extLst>
                  <a:ext uri="{FF2B5EF4-FFF2-40B4-BE49-F238E27FC236}">
                    <a16:creationId xmlns:a16="http://schemas.microsoft.com/office/drawing/2014/main" id="{717E6338-1131-D98E-574F-5C2770885F70}"/>
                  </a:ext>
                </a:extLst>
              </p14:cNvPr>
              <p14:cNvContentPartPr/>
              <p14:nvPr/>
            </p14:nvContentPartPr>
            <p14:xfrm>
              <a:off x="5825069" y="5591684"/>
              <a:ext cx="2884320" cy="82440"/>
            </p14:xfrm>
          </p:contentPart>
        </mc:Choice>
        <mc:Fallback>
          <p:pic>
            <p:nvPicPr>
              <p:cNvPr id="24" name="Ink 23">
                <a:extLst>
                  <a:ext uri="{FF2B5EF4-FFF2-40B4-BE49-F238E27FC236}">
                    <a16:creationId xmlns:a16="http://schemas.microsoft.com/office/drawing/2014/main" id="{717E6338-1131-D98E-574F-5C2770885F70}"/>
                  </a:ext>
                </a:extLst>
              </p:cNvPr>
              <p:cNvPicPr/>
              <p:nvPr/>
            </p:nvPicPr>
            <p:blipFill>
              <a:blip r:embed="rId11"/>
              <a:stretch>
                <a:fillRect/>
              </a:stretch>
            </p:blipFill>
            <p:spPr>
              <a:xfrm>
                <a:off x="5816069" y="5583044"/>
                <a:ext cx="290196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5" name="Ink 24">
                <a:extLst>
                  <a:ext uri="{FF2B5EF4-FFF2-40B4-BE49-F238E27FC236}">
                    <a16:creationId xmlns:a16="http://schemas.microsoft.com/office/drawing/2014/main" id="{44BFE47C-C81D-E1CA-DF3F-7785A7335CDB}"/>
                  </a:ext>
                </a:extLst>
              </p14:cNvPr>
              <p14:cNvContentPartPr/>
              <p14:nvPr/>
            </p14:nvContentPartPr>
            <p14:xfrm>
              <a:off x="3357629" y="1999244"/>
              <a:ext cx="3540600" cy="3389400"/>
            </p14:xfrm>
          </p:contentPart>
        </mc:Choice>
        <mc:Fallback>
          <p:pic>
            <p:nvPicPr>
              <p:cNvPr id="25" name="Ink 24">
                <a:extLst>
                  <a:ext uri="{FF2B5EF4-FFF2-40B4-BE49-F238E27FC236}">
                    <a16:creationId xmlns:a16="http://schemas.microsoft.com/office/drawing/2014/main" id="{44BFE47C-C81D-E1CA-DF3F-7785A7335CDB}"/>
                  </a:ext>
                </a:extLst>
              </p:cNvPr>
              <p:cNvPicPr/>
              <p:nvPr/>
            </p:nvPicPr>
            <p:blipFill>
              <a:blip r:embed="rId13"/>
              <a:stretch>
                <a:fillRect/>
              </a:stretch>
            </p:blipFill>
            <p:spPr>
              <a:xfrm>
                <a:off x="3348629" y="1990244"/>
                <a:ext cx="3558240" cy="3407040"/>
              </a:xfrm>
              <a:prstGeom prst="rect">
                <a:avLst/>
              </a:prstGeom>
            </p:spPr>
          </p:pic>
        </mc:Fallback>
      </mc:AlternateContent>
      <p:grpSp>
        <p:nvGrpSpPr>
          <p:cNvPr id="31" name="Group 30">
            <a:extLst>
              <a:ext uri="{FF2B5EF4-FFF2-40B4-BE49-F238E27FC236}">
                <a16:creationId xmlns:a16="http://schemas.microsoft.com/office/drawing/2014/main" id="{44CC735C-96C9-87FA-BC3C-98B5566BCC10}"/>
              </a:ext>
            </a:extLst>
          </p:cNvPr>
          <p:cNvGrpSpPr/>
          <p:nvPr/>
        </p:nvGrpSpPr>
        <p:grpSpPr>
          <a:xfrm>
            <a:off x="3284549" y="1588124"/>
            <a:ext cx="4075920" cy="942480"/>
            <a:chOff x="3284549" y="1588124"/>
            <a:chExt cx="4075920" cy="942480"/>
          </a:xfrm>
        </p:grpSpPr>
        <mc:AlternateContent xmlns:mc="http://schemas.openxmlformats.org/markup-compatibility/2006">
          <mc:Choice xmlns:p14="http://schemas.microsoft.com/office/powerpoint/2010/main" Requires="p14">
            <p:contentPart p14:bwMode="auto" r:id="rId14">
              <p14:nvContentPartPr>
                <p14:cNvPr id="20" name="Ink 19">
                  <a:extLst>
                    <a:ext uri="{FF2B5EF4-FFF2-40B4-BE49-F238E27FC236}">
                      <a16:creationId xmlns:a16="http://schemas.microsoft.com/office/drawing/2014/main" id="{3570E540-0F4F-2341-8B18-20E41A6A63CA}"/>
                    </a:ext>
                  </a:extLst>
                </p14:cNvPr>
                <p14:cNvContentPartPr/>
                <p14:nvPr/>
              </p14:nvContentPartPr>
              <p14:xfrm>
                <a:off x="3993389" y="1588124"/>
                <a:ext cx="658440" cy="134280"/>
              </p14:xfrm>
            </p:contentPart>
          </mc:Choice>
          <mc:Fallback>
            <p:pic>
              <p:nvPicPr>
                <p:cNvPr id="20" name="Ink 19">
                  <a:extLst>
                    <a:ext uri="{FF2B5EF4-FFF2-40B4-BE49-F238E27FC236}">
                      <a16:creationId xmlns:a16="http://schemas.microsoft.com/office/drawing/2014/main" id="{3570E540-0F4F-2341-8B18-20E41A6A63CA}"/>
                    </a:ext>
                  </a:extLst>
                </p:cNvPr>
                <p:cNvPicPr/>
                <p:nvPr/>
              </p:nvPicPr>
              <p:blipFill>
                <a:blip r:embed="rId15"/>
                <a:stretch>
                  <a:fillRect/>
                </a:stretch>
              </p:blipFill>
              <p:spPr>
                <a:xfrm>
                  <a:off x="3984389" y="1579124"/>
                  <a:ext cx="67608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1" name="Ink 20">
                  <a:extLst>
                    <a:ext uri="{FF2B5EF4-FFF2-40B4-BE49-F238E27FC236}">
                      <a16:creationId xmlns:a16="http://schemas.microsoft.com/office/drawing/2014/main" id="{D6AF6034-39C3-7D8D-369B-38284EA0A8AF}"/>
                    </a:ext>
                  </a:extLst>
                </p14:cNvPr>
                <p14:cNvContentPartPr/>
                <p14:nvPr/>
              </p14:nvContentPartPr>
              <p14:xfrm>
                <a:off x="3284549" y="1648604"/>
                <a:ext cx="430200" cy="396000"/>
              </p14:xfrm>
            </p:contentPart>
          </mc:Choice>
          <mc:Fallback>
            <p:pic>
              <p:nvPicPr>
                <p:cNvPr id="21" name="Ink 20">
                  <a:extLst>
                    <a:ext uri="{FF2B5EF4-FFF2-40B4-BE49-F238E27FC236}">
                      <a16:creationId xmlns:a16="http://schemas.microsoft.com/office/drawing/2014/main" id="{D6AF6034-39C3-7D8D-369B-38284EA0A8AF}"/>
                    </a:ext>
                  </a:extLst>
                </p:cNvPr>
                <p:cNvPicPr/>
                <p:nvPr/>
              </p:nvPicPr>
              <p:blipFill>
                <a:blip r:embed="rId17"/>
                <a:stretch>
                  <a:fillRect/>
                </a:stretch>
              </p:blipFill>
              <p:spPr>
                <a:xfrm>
                  <a:off x="3275909" y="1639964"/>
                  <a:ext cx="447840" cy="4136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2" name="Ink 21">
                  <a:extLst>
                    <a:ext uri="{FF2B5EF4-FFF2-40B4-BE49-F238E27FC236}">
                      <a16:creationId xmlns:a16="http://schemas.microsoft.com/office/drawing/2014/main" id="{0C2B9D59-5801-6E7E-3C38-61F6A983B43B}"/>
                    </a:ext>
                  </a:extLst>
                </p14:cNvPr>
                <p14:cNvContentPartPr/>
                <p14:nvPr/>
              </p14:nvContentPartPr>
              <p14:xfrm>
                <a:off x="3302909" y="1720604"/>
                <a:ext cx="345960" cy="418320"/>
              </p14:xfrm>
            </p:contentPart>
          </mc:Choice>
          <mc:Fallback>
            <p:pic>
              <p:nvPicPr>
                <p:cNvPr id="22" name="Ink 21">
                  <a:extLst>
                    <a:ext uri="{FF2B5EF4-FFF2-40B4-BE49-F238E27FC236}">
                      <a16:creationId xmlns:a16="http://schemas.microsoft.com/office/drawing/2014/main" id="{0C2B9D59-5801-6E7E-3C38-61F6A983B43B}"/>
                    </a:ext>
                  </a:extLst>
                </p:cNvPr>
                <p:cNvPicPr/>
                <p:nvPr/>
              </p:nvPicPr>
              <p:blipFill>
                <a:blip r:embed="rId19"/>
                <a:stretch>
                  <a:fillRect/>
                </a:stretch>
              </p:blipFill>
              <p:spPr>
                <a:xfrm>
                  <a:off x="3294269" y="1711604"/>
                  <a:ext cx="363600" cy="4359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8" name="Ink 27">
                  <a:extLst>
                    <a:ext uri="{FF2B5EF4-FFF2-40B4-BE49-F238E27FC236}">
                      <a16:creationId xmlns:a16="http://schemas.microsoft.com/office/drawing/2014/main" id="{87D1193C-5D1A-2DC8-468F-634247BC52B7}"/>
                    </a:ext>
                  </a:extLst>
                </p14:cNvPr>
                <p14:cNvContentPartPr/>
                <p14:nvPr/>
              </p14:nvContentPartPr>
              <p14:xfrm>
                <a:off x="7340309" y="2496044"/>
                <a:ext cx="20160" cy="34560"/>
              </p14:xfrm>
            </p:contentPart>
          </mc:Choice>
          <mc:Fallback>
            <p:pic>
              <p:nvPicPr>
                <p:cNvPr id="28" name="Ink 27">
                  <a:extLst>
                    <a:ext uri="{FF2B5EF4-FFF2-40B4-BE49-F238E27FC236}">
                      <a16:creationId xmlns:a16="http://schemas.microsoft.com/office/drawing/2014/main" id="{87D1193C-5D1A-2DC8-468F-634247BC52B7}"/>
                    </a:ext>
                  </a:extLst>
                </p:cNvPr>
                <p:cNvPicPr/>
                <p:nvPr/>
              </p:nvPicPr>
              <p:blipFill>
                <a:blip r:embed="rId21"/>
                <a:stretch>
                  <a:fillRect/>
                </a:stretch>
              </p:blipFill>
              <p:spPr>
                <a:xfrm>
                  <a:off x="7331669" y="2487044"/>
                  <a:ext cx="37800" cy="52200"/>
                </a:xfrm>
                <a:prstGeom prst="rect">
                  <a:avLst/>
                </a:prstGeom>
              </p:spPr>
            </p:pic>
          </mc:Fallback>
        </mc:AlternateContent>
      </p:grpSp>
    </p:spTree>
    <p:extLst>
      <p:ext uri="{BB962C8B-B14F-4D97-AF65-F5344CB8AC3E}">
        <p14:creationId xmlns:p14="http://schemas.microsoft.com/office/powerpoint/2010/main" val="2558033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89542-C46D-403A-B87D-4BD14C16FF46}"/>
              </a:ext>
            </a:extLst>
          </p:cNvPr>
          <p:cNvSpPr txBox="1"/>
          <p:nvPr/>
        </p:nvSpPr>
        <p:spPr>
          <a:xfrm>
            <a:off x="123392" y="70139"/>
            <a:ext cx="9020608"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A website </a:t>
            </a:r>
            <a:r>
              <a:rPr lang="en-US" sz="3200" dirty="0">
                <a:highlight>
                  <a:srgbClr val="00FFFF"/>
                </a:highlight>
              </a:rPr>
              <a:t>tracks</a:t>
            </a:r>
            <a:r>
              <a:rPr lang="en-US" sz="3200" dirty="0"/>
              <a:t> books and the kids that </a:t>
            </a:r>
            <a:r>
              <a:rPr lang="en-US" sz="3200" dirty="0">
                <a:highlight>
                  <a:srgbClr val="00FFFF"/>
                </a:highlight>
              </a:rPr>
              <a:t>read</a:t>
            </a:r>
            <a:r>
              <a:rPr lang="en-US" sz="3200" dirty="0"/>
              <a:t> them.  For each book the system </a:t>
            </a:r>
            <a:r>
              <a:rPr lang="en-US" sz="3200" dirty="0">
                <a:highlight>
                  <a:srgbClr val="00FFFF"/>
                </a:highlight>
              </a:rPr>
              <a:t>stores</a:t>
            </a:r>
            <a:r>
              <a:rPr lang="en-US" sz="3200" dirty="0"/>
              <a:t> the name and author.  For each kid the system </a:t>
            </a:r>
            <a:r>
              <a:rPr lang="en-US" sz="3200" dirty="0">
                <a:highlight>
                  <a:srgbClr val="00FFFF"/>
                </a:highlight>
              </a:rPr>
              <a:t>stores</a:t>
            </a:r>
            <a:r>
              <a:rPr lang="en-US" sz="3200" dirty="0"/>
              <a:t> name and grade level.  The teacher </a:t>
            </a:r>
            <a:r>
              <a:rPr lang="en-US" sz="3200" dirty="0">
                <a:highlight>
                  <a:srgbClr val="00FFFF"/>
                </a:highlight>
              </a:rPr>
              <a:t>enters</a:t>
            </a:r>
            <a:r>
              <a:rPr lang="en-US" sz="3200" dirty="0"/>
              <a:t> when a kid </a:t>
            </a:r>
            <a:r>
              <a:rPr lang="en-US" sz="3200" dirty="0">
                <a:highlight>
                  <a:srgbClr val="00FFFF"/>
                </a:highlight>
              </a:rPr>
              <a:t>reads</a:t>
            </a:r>
            <a:r>
              <a:rPr lang="en-US" sz="3200" dirty="0"/>
              <a:t> a particular book.  It should be possible to </a:t>
            </a:r>
            <a:r>
              <a:rPr lang="en-US" sz="3200" dirty="0">
                <a:highlight>
                  <a:srgbClr val="00FFFF"/>
                </a:highlight>
              </a:rPr>
              <a:t>print</a:t>
            </a:r>
            <a:r>
              <a:rPr lang="en-US" sz="3200" dirty="0"/>
              <a:t> a report on a book that </a:t>
            </a:r>
            <a:r>
              <a:rPr lang="en-US" sz="3200" dirty="0">
                <a:highlight>
                  <a:srgbClr val="00FFFF"/>
                </a:highlight>
              </a:rPr>
              <a:t>includes</a:t>
            </a:r>
            <a:r>
              <a:rPr lang="en-US" sz="3200" dirty="0"/>
              <a:t> all kids who have </a:t>
            </a:r>
            <a:r>
              <a:rPr lang="en-US" sz="3200" dirty="0">
                <a:highlight>
                  <a:srgbClr val="00FFFF"/>
                </a:highlight>
              </a:rPr>
              <a:t>read</a:t>
            </a:r>
            <a:r>
              <a:rPr lang="en-US" sz="3200" dirty="0"/>
              <a:t> a particular book (with their grade level).  It should be possible to </a:t>
            </a:r>
            <a:r>
              <a:rPr lang="en-US" sz="3200" dirty="0">
                <a:highlight>
                  <a:srgbClr val="00FFFF"/>
                </a:highlight>
              </a:rPr>
              <a:t>print</a:t>
            </a:r>
            <a:r>
              <a:rPr lang="en-US" sz="3200" dirty="0"/>
              <a:t> a report on a kid that </a:t>
            </a:r>
            <a:r>
              <a:rPr lang="en-US" sz="3200" dirty="0">
                <a:highlight>
                  <a:srgbClr val="00FFFF"/>
                </a:highlight>
              </a:rPr>
              <a:t>includes</a:t>
            </a:r>
            <a:r>
              <a:rPr lang="en-US" sz="3200" dirty="0"/>
              <a:t> the books (with authors) a particular kid has </a:t>
            </a:r>
            <a:r>
              <a:rPr lang="en-US" sz="3200" dirty="0">
                <a:highlight>
                  <a:srgbClr val="00FFFF"/>
                </a:highlight>
              </a:rPr>
              <a:t>read</a:t>
            </a:r>
            <a:r>
              <a:rPr lang="en-US" sz="3200" dirty="0"/>
              <a:t>.</a:t>
            </a:r>
          </a:p>
        </p:txBody>
      </p:sp>
      <p:sp>
        <p:nvSpPr>
          <p:cNvPr id="15" name="TextBox 14">
            <a:extLst>
              <a:ext uri="{FF2B5EF4-FFF2-40B4-BE49-F238E27FC236}">
                <a16:creationId xmlns:a16="http://schemas.microsoft.com/office/drawing/2014/main" id="{BE5E16B3-7FCC-ECCE-4739-C4FC1886389A}"/>
              </a:ext>
            </a:extLst>
          </p:cNvPr>
          <p:cNvSpPr txBox="1"/>
          <p:nvPr/>
        </p:nvSpPr>
        <p:spPr>
          <a:xfrm>
            <a:off x="61696" y="4756536"/>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highlight>
                  <a:srgbClr val="00FFFF"/>
                </a:highlight>
              </a:rPr>
              <a:t>primary nouns</a:t>
            </a:r>
            <a:r>
              <a:rPr lang="en-US" dirty="0">
                <a:highlight>
                  <a:srgbClr val="00FFFF"/>
                </a:highlight>
              </a:rPr>
              <a:t> </a:t>
            </a:r>
            <a:r>
              <a:rPr lang="en-US" dirty="0"/>
              <a:t>are worked on by the </a:t>
            </a:r>
            <a:r>
              <a:rPr lang="en-US" i="1" u="sng" dirty="0"/>
              <a:t>verbs</a:t>
            </a:r>
            <a:r>
              <a:rPr lang="en-US" dirty="0"/>
              <a:t> </a:t>
            </a:r>
          </a:p>
          <a:p>
            <a:r>
              <a:rPr lang="en-US" b="1" dirty="0"/>
              <a:t>To Do #5 </a:t>
            </a:r>
            <a:r>
              <a:rPr lang="en-US" dirty="0"/>
              <a:t>Design a system using UML to handle this problem</a:t>
            </a:r>
          </a:p>
        </p:txBody>
      </p:sp>
      <mc:AlternateContent xmlns:mc="http://schemas.openxmlformats.org/markup-compatibility/2006">
        <mc:Choice xmlns:p14="http://schemas.microsoft.com/office/powerpoint/2010/main" Requires="p14">
          <p:contentPart p14:bwMode="auto" r:id="rId2">
            <p14:nvContentPartPr>
              <p14:cNvPr id="24" name="Ink 23">
                <a:extLst>
                  <a:ext uri="{FF2B5EF4-FFF2-40B4-BE49-F238E27FC236}">
                    <a16:creationId xmlns:a16="http://schemas.microsoft.com/office/drawing/2014/main" id="{717E6338-1131-D98E-574F-5C2770885F70}"/>
                  </a:ext>
                </a:extLst>
              </p14:cNvPr>
              <p14:cNvContentPartPr/>
              <p14:nvPr/>
            </p14:nvContentPartPr>
            <p14:xfrm>
              <a:off x="5825069" y="5591684"/>
              <a:ext cx="2884320" cy="82440"/>
            </p14:xfrm>
          </p:contentPart>
        </mc:Choice>
        <mc:Fallback>
          <p:pic>
            <p:nvPicPr>
              <p:cNvPr id="24" name="Ink 23">
                <a:extLst>
                  <a:ext uri="{FF2B5EF4-FFF2-40B4-BE49-F238E27FC236}">
                    <a16:creationId xmlns:a16="http://schemas.microsoft.com/office/drawing/2014/main" id="{717E6338-1131-D98E-574F-5C2770885F70}"/>
                  </a:ext>
                </a:extLst>
              </p:cNvPr>
              <p:cNvPicPr/>
              <p:nvPr/>
            </p:nvPicPr>
            <p:blipFill>
              <a:blip r:embed="rId3"/>
              <a:stretch>
                <a:fillRect/>
              </a:stretch>
            </p:blipFill>
            <p:spPr>
              <a:xfrm>
                <a:off x="5816069" y="5583044"/>
                <a:ext cx="290196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BD65E1E0-338B-0E7B-3BA6-0F29231A9515}"/>
                  </a:ext>
                </a:extLst>
              </p14:cNvPr>
              <p14:cNvContentPartPr/>
              <p14:nvPr/>
            </p14:nvContentPartPr>
            <p14:xfrm>
              <a:off x="3000149" y="2511884"/>
              <a:ext cx="462600" cy="8280"/>
            </p14:xfrm>
          </p:contentPart>
        </mc:Choice>
        <mc:Fallback>
          <p:pic>
            <p:nvPicPr>
              <p:cNvPr id="2" name="Ink 1">
                <a:extLst>
                  <a:ext uri="{FF2B5EF4-FFF2-40B4-BE49-F238E27FC236}">
                    <a16:creationId xmlns:a16="http://schemas.microsoft.com/office/drawing/2014/main" id="{BD65E1E0-338B-0E7B-3BA6-0F29231A9515}"/>
                  </a:ext>
                </a:extLst>
              </p:cNvPr>
              <p:cNvPicPr/>
              <p:nvPr/>
            </p:nvPicPr>
            <p:blipFill>
              <a:blip r:embed="rId5"/>
              <a:stretch>
                <a:fillRect/>
              </a:stretch>
            </p:blipFill>
            <p:spPr>
              <a:xfrm>
                <a:off x="2991509" y="2503244"/>
                <a:ext cx="48024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CA7DAFA0-81A9-B8F4-E419-0EEF57A3C3A5}"/>
                  </a:ext>
                </a:extLst>
              </p14:cNvPr>
              <p14:cNvContentPartPr/>
              <p14:nvPr/>
            </p14:nvContentPartPr>
            <p14:xfrm>
              <a:off x="3404069" y="2134244"/>
              <a:ext cx="3565080" cy="158040"/>
            </p14:xfrm>
          </p:contentPart>
        </mc:Choice>
        <mc:Fallback>
          <p:pic>
            <p:nvPicPr>
              <p:cNvPr id="3" name="Ink 2">
                <a:extLst>
                  <a:ext uri="{FF2B5EF4-FFF2-40B4-BE49-F238E27FC236}">
                    <a16:creationId xmlns:a16="http://schemas.microsoft.com/office/drawing/2014/main" id="{CA7DAFA0-81A9-B8F4-E419-0EEF57A3C3A5}"/>
                  </a:ext>
                </a:extLst>
              </p:cNvPr>
              <p:cNvPicPr/>
              <p:nvPr/>
            </p:nvPicPr>
            <p:blipFill>
              <a:blip r:embed="rId7"/>
              <a:stretch>
                <a:fillRect/>
              </a:stretch>
            </p:blipFill>
            <p:spPr>
              <a:xfrm>
                <a:off x="3395069" y="2125244"/>
                <a:ext cx="358272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D9016C43-95AE-CB5A-50A3-49F201B8DA90}"/>
                  </a:ext>
                </a:extLst>
              </p14:cNvPr>
              <p14:cNvContentPartPr/>
              <p14:nvPr/>
            </p14:nvContentPartPr>
            <p14:xfrm>
              <a:off x="1354589" y="550964"/>
              <a:ext cx="1548720" cy="1784160"/>
            </p14:xfrm>
          </p:contentPart>
        </mc:Choice>
        <mc:Fallback>
          <p:pic>
            <p:nvPicPr>
              <p:cNvPr id="4" name="Ink 3">
                <a:extLst>
                  <a:ext uri="{FF2B5EF4-FFF2-40B4-BE49-F238E27FC236}">
                    <a16:creationId xmlns:a16="http://schemas.microsoft.com/office/drawing/2014/main" id="{D9016C43-95AE-CB5A-50A3-49F201B8DA90}"/>
                  </a:ext>
                </a:extLst>
              </p:cNvPr>
              <p:cNvPicPr/>
              <p:nvPr/>
            </p:nvPicPr>
            <p:blipFill>
              <a:blip r:embed="rId9"/>
              <a:stretch>
                <a:fillRect/>
              </a:stretch>
            </p:blipFill>
            <p:spPr>
              <a:xfrm>
                <a:off x="1345949" y="541964"/>
                <a:ext cx="1566360" cy="1801800"/>
              </a:xfrm>
              <a:prstGeom prst="rect">
                <a:avLst/>
              </a:prstGeom>
            </p:spPr>
          </p:pic>
        </mc:Fallback>
      </mc:AlternateContent>
      <p:grpSp>
        <p:nvGrpSpPr>
          <p:cNvPr id="14" name="Group 13">
            <a:extLst>
              <a:ext uri="{FF2B5EF4-FFF2-40B4-BE49-F238E27FC236}">
                <a16:creationId xmlns:a16="http://schemas.microsoft.com/office/drawing/2014/main" id="{BAE7A79F-CC80-CA96-41BF-5E37A9253073}"/>
              </a:ext>
            </a:extLst>
          </p:cNvPr>
          <p:cNvGrpSpPr/>
          <p:nvPr/>
        </p:nvGrpSpPr>
        <p:grpSpPr>
          <a:xfrm>
            <a:off x="3879269" y="2538884"/>
            <a:ext cx="1363320" cy="471240"/>
            <a:chOff x="3879269" y="2538884"/>
            <a:chExt cx="1363320" cy="471240"/>
          </a:xfrm>
        </p:grpSpPr>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A6FE70E3-EFB3-A0CC-3DDC-7F071A154CB4}"/>
                    </a:ext>
                  </a:extLst>
                </p14:cNvPr>
                <p14:cNvContentPartPr/>
                <p14:nvPr/>
              </p14:nvContentPartPr>
              <p14:xfrm>
                <a:off x="3879269" y="2956844"/>
                <a:ext cx="1363320" cy="53280"/>
              </p14:xfrm>
            </p:contentPart>
          </mc:Choice>
          <mc:Fallback>
            <p:pic>
              <p:nvPicPr>
                <p:cNvPr id="9" name="Ink 8">
                  <a:extLst>
                    <a:ext uri="{FF2B5EF4-FFF2-40B4-BE49-F238E27FC236}">
                      <a16:creationId xmlns:a16="http://schemas.microsoft.com/office/drawing/2014/main" id="{A6FE70E3-EFB3-A0CC-3DDC-7F071A154CB4}"/>
                    </a:ext>
                  </a:extLst>
                </p:cNvPr>
                <p:cNvPicPr/>
                <p:nvPr/>
              </p:nvPicPr>
              <p:blipFill>
                <a:blip r:embed="rId11"/>
                <a:stretch>
                  <a:fillRect/>
                </a:stretch>
              </p:blipFill>
              <p:spPr>
                <a:xfrm>
                  <a:off x="3870629" y="2948204"/>
                  <a:ext cx="138096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C9A71EAB-AE40-3038-1AB3-7AA61EC50C56}"/>
                    </a:ext>
                  </a:extLst>
                </p14:cNvPr>
                <p14:cNvContentPartPr/>
                <p14:nvPr/>
              </p14:nvContentPartPr>
              <p14:xfrm>
                <a:off x="4394429" y="2538884"/>
                <a:ext cx="353520" cy="247320"/>
              </p14:xfrm>
            </p:contentPart>
          </mc:Choice>
          <mc:Fallback>
            <p:pic>
              <p:nvPicPr>
                <p:cNvPr id="10" name="Ink 9">
                  <a:extLst>
                    <a:ext uri="{FF2B5EF4-FFF2-40B4-BE49-F238E27FC236}">
                      <a16:creationId xmlns:a16="http://schemas.microsoft.com/office/drawing/2014/main" id="{C9A71EAB-AE40-3038-1AB3-7AA61EC50C56}"/>
                    </a:ext>
                  </a:extLst>
                </p:cNvPr>
                <p:cNvPicPr/>
                <p:nvPr/>
              </p:nvPicPr>
              <p:blipFill>
                <a:blip r:embed="rId13"/>
                <a:stretch>
                  <a:fillRect/>
                </a:stretch>
              </p:blipFill>
              <p:spPr>
                <a:xfrm>
                  <a:off x="4385429" y="2529884"/>
                  <a:ext cx="371160" cy="2649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222291C1-6608-1196-621D-EA93EAB750D3}"/>
                    </a:ext>
                  </a:extLst>
                </p14:cNvPr>
                <p14:cNvContentPartPr/>
                <p14:nvPr/>
              </p14:nvContentPartPr>
              <p14:xfrm>
                <a:off x="4414229" y="2579204"/>
                <a:ext cx="290880" cy="186480"/>
              </p14:xfrm>
            </p:contentPart>
          </mc:Choice>
          <mc:Fallback>
            <p:pic>
              <p:nvPicPr>
                <p:cNvPr id="11" name="Ink 10">
                  <a:extLst>
                    <a:ext uri="{FF2B5EF4-FFF2-40B4-BE49-F238E27FC236}">
                      <a16:creationId xmlns:a16="http://schemas.microsoft.com/office/drawing/2014/main" id="{222291C1-6608-1196-621D-EA93EAB750D3}"/>
                    </a:ext>
                  </a:extLst>
                </p:cNvPr>
                <p:cNvPicPr/>
                <p:nvPr/>
              </p:nvPicPr>
              <p:blipFill>
                <a:blip r:embed="rId15"/>
                <a:stretch>
                  <a:fillRect/>
                </a:stretch>
              </p:blipFill>
              <p:spPr>
                <a:xfrm>
                  <a:off x="4405229" y="2570204"/>
                  <a:ext cx="308520" cy="204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
            <p14:nvContentPartPr>
              <p14:cNvPr id="23" name="Ink 22">
                <a:extLst>
                  <a:ext uri="{FF2B5EF4-FFF2-40B4-BE49-F238E27FC236}">
                    <a16:creationId xmlns:a16="http://schemas.microsoft.com/office/drawing/2014/main" id="{95A679B0-B20F-D523-FD07-10E66658BBAB}"/>
                  </a:ext>
                </a:extLst>
              </p14:cNvPr>
              <p14:cNvContentPartPr/>
              <p14:nvPr/>
            </p14:nvContentPartPr>
            <p14:xfrm>
              <a:off x="6443189" y="2596844"/>
              <a:ext cx="1839960" cy="190800"/>
            </p14:xfrm>
          </p:contentPart>
        </mc:Choice>
        <mc:Fallback>
          <p:pic>
            <p:nvPicPr>
              <p:cNvPr id="23" name="Ink 22">
                <a:extLst>
                  <a:ext uri="{FF2B5EF4-FFF2-40B4-BE49-F238E27FC236}">
                    <a16:creationId xmlns:a16="http://schemas.microsoft.com/office/drawing/2014/main" id="{95A679B0-B20F-D523-FD07-10E66658BBAB}"/>
                  </a:ext>
                </a:extLst>
              </p:cNvPr>
              <p:cNvPicPr/>
              <p:nvPr/>
            </p:nvPicPr>
            <p:blipFill>
              <a:blip r:embed="rId17"/>
              <a:stretch>
                <a:fillRect/>
              </a:stretch>
            </p:blipFill>
            <p:spPr>
              <a:xfrm>
                <a:off x="6434549" y="2587844"/>
                <a:ext cx="185760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6" name="Ink 25">
                <a:extLst>
                  <a:ext uri="{FF2B5EF4-FFF2-40B4-BE49-F238E27FC236}">
                    <a16:creationId xmlns:a16="http://schemas.microsoft.com/office/drawing/2014/main" id="{E22C6860-6C69-6E85-2157-57D662721F08}"/>
                  </a:ext>
                </a:extLst>
              </p14:cNvPr>
              <p14:cNvContentPartPr/>
              <p14:nvPr/>
            </p14:nvContentPartPr>
            <p14:xfrm>
              <a:off x="2583269" y="3922724"/>
              <a:ext cx="642240" cy="36720"/>
            </p14:xfrm>
          </p:contentPart>
        </mc:Choice>
        <mc:Fallback>
          <p:pic>
            <p:nvPicPr>
              <p:cNvPr id="26" name="Ink 25">
                <a:extLst>
                  <a:ext uri="{FF2B5EF4-FFF2-40B4-BE49-F238E27FC236}">
                    <a16:creationId xmlns:a16="http://schemas.microsoft.com/office/drawing/2014/main" id="{E22C6860-6C69-6E85-2157-57D662721F08}"/>
                  </a:ext>
                </a:extLst>
              </p:cNvPr>
              <p:cNvPicPr/>
              <p:nvPr/>
            </p:nvPicPr>
            <p:blipFill>
              <a:blip r:embed="rId19"/>
              <a:stretch>
                <a:fillRect/>
              </a:stretch>
            </p:blipFill>
            <p:spPr>
              <a:xfrm>
                <a:off x="2574629" y="3913724"/>
                <a:ext cx="659880" cy="54360"/>
              </a:xfrm>
              <a:prstGeom prst="rect">
                <a:avLst/>
              </a:prstGeom>
            </p:spPr>
          </p:pic>
        </mc:Fallback>
      </mc:AlternateContent>
      <p:grpSp>
        <p:nvGrpSpPr>
          <p:cNvPr id="33" name="Group 32">
            <a:extLst>
              <a:ext uri="{FF2B5EF4-FFF2-40B4-BE49-F238E27FC236}">
                <a16:creationId xmlns:a16="http://schemas.microsoft.com/office/drawing/2014/main" id="{9C83EFE1-5486-E3F7-D50A-335C0915E02C}"/>
              </a:ext>
            </a:extLst>
          </p:cNvPr>
          <p:cNvGrpSpPr/>
          <p:nvPr/>
        </p:nvGrpSpPr>
        <p:grpSpPr>
          <a:xfrm>
            <a:off x="3462029" y="3133964"/>
            <a:ext cx="4863240" cy="719640"/>
            <a:chOff x="3462029" y="3133964"/>
            <a:chExt cx="4863240" cy="719640"/>
          </a:xfrm>
        </p:grpSpPr>
        <mc:AlternateContent xmlns:mc="http://schemas.openxmlformats.org/markup-compatibility/2006">
          <mc:Choice xmlns:p14="http://schemas.microsoft.com/office/powerpoint/2010/main" Requires="p14">
            <p:contentPart p14:bwMode="auto" r:id="rId20">
              <p14:nvContentPartPr>
                <p14:cNvPr id="27" name="Ink 26">
                  <a:extLst>
                    <a:ext uri="{FF2B5EF4-FFF2-40B4-BE49-F238E27FC236}">
                      <a16:creationId xmlns:a16="http://schemas.microsoft.com/office/drawing/2014/main" id="{CB730A44-4E8D-4443-C0B4-25BA76D5B97D}"/>
                    </a:ext>
                  </a:extLst>
                </p14:cNvPr>
                <p14:cNvContentPartPr/>
                <p14:nvPr/>
              </p14:nvContentPartPr>
              <p14:xfrm>
                <a:off x="3462029" y="3133964"/>
                <a:ext cx="3617640" cy="541440"/>
              </p14:xfrm>
            </p:contentPart>
          </mc:Choice>
          <mc:Fallback>
            <p:pic>
              <p:nvPicPr>
                <p:cNvPr id="27" name="Ink 26">
                  <a:extLst>
                    <a:ext uri="{FF2B5EF4-FFF2-40B4-BE49-F238E27FC236}">
                      <a16:creationId xmlns:a16="http://schemas.microsoft.com/office/drawing/2014/main" id="{CB730A44-4E8D-4443-C0B4-25BA76D5B97D}"/>
                    </a:ext>
                  </a:extLst>
                </p:cNvPr>
                <p:cNvPicPr/>
                <p:nvPr/>
              </p:nvPicPr>
              <p:blipFill>
                <a:blip r:embed="rId21"/>
                <a:stretch>
                  <a:fillRect/>
                </a:stretch>
              </p:blipFill>
              <p:spPr>
                <a:xfrm>
                  <a:off x="3453029" y="3124964"/>
                  <a:ext cx="3635280" cy="5590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9" name="Ink 28">
                  <a:extLst>
                    <a:ext uri="{FF2B5EF4-FFF2-40B4-BE49-F238E27FC236}">
                      <a16:creationId xmlns:a16="http://schemas.microsoft.com/office/drawing/2014/main" id="{16D3B9EE-FDEB-7167-D609-CB26EFE28C87}"/>
                    </a:ext>
                  </a:extLst>
                </p14:cNvPr>
                <p14:cNvContentPartPr/>
                <p14:nvPr/>
              </p14:nvContentPartPr>
              <p14:xfrm>
                <a:off x="7518869" y="3559844"/>
                <a:ext cx="234720" cy="182160"/>
              </p14:xfrm>
            </p:contentPart>
          </mc:Choice>
          <mc:Fallback>
            <p:pic>
              <p:nvPicPr>
                <p:cNvPr id="29" name="Ink 28">
                  <a:extLst>
                    <a:ext uri="{FF2B5EF4-FFF2-40B4-BE49-F238E27FC236}">
                      <a16:creationId xmlns:a16="http://schemas.microsoft.com/office/drawing/2014/main" id="{16D3B9EE-FDEB-7167-D609-CB26EFE28C87}"/>
                    </a:ext>
                  </a:extLst>
                </p:cNvPr>
                <p:cNvPicPr/>
                <p:nvPr/>
              </p:nvPicPr>
              <p:blipFill>
                <a:blip r:embed="rId23"/>
                <a:stretch>
                  <a:fillRect/>
                </a:stretch>
              </p:blipFill>
              <p:spPr>
                <a:xfrm>
                  <a:off x="7510229" y="3550844"/>
                  <a:ext cx="25236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0" name="Ink 29">
                  <a:extLst>
                    <a:ext uri="{FF2B5EF4-FFF2-40B4-BE49-F238E27FC236}">
                      <a16:creationId xmlns:a16="http://schemas.microsoft.com/office/drawing/2014/main" id="{22AE1EE9-06B5-7392-5DAA-57F83A289033}"/>
                    </a:ext>
                  </a:extLst>
                </p14:cNvPr>
                <p14:cNvContentPartPr/>
                <p14:nvPr/>
              </p14:nvContentPartPr>
              <p14:xfrm>
                <a:off x="7455869" y="3559844"/>
                <a:ext cx="321120" cy="177840"/>
              </p14:xfrm>
            </p:contentPart>
          </mc:Choice>
          <mc:Fallback>
            <p:pic>
              <p:nvPicPr>
                <p:cNvPr id="30" name="Ink 29">
                  <a:extLst>
                    <a:ext uri="{FF2B5EF4-FFF2-40B4-BE49-F238E27FC236}">
                      <a16:creationId xmlns:a16="http://schemas.microsoft.com/office/drawing/2014/main" id="{22AE1EE9-06B5-7392-5DAA-57F83A289033}"/>
                    </a:ext>
                  </a:extLst>
                </p:cNvPr>
                <p:cNvPicPr/>
                <p:nvPr/>
              </p:nvPicPr>
              <p:blipFill>
                <a:blip r:embed="rId25"/>
                <a:stretch>
                  <a:fillRect/>
                </a:stretch>
              </p:blipFill>
              <p:spPr>
                <a:xfrm>
                  <a:off x="7447229" y="3550844"/>
                  <a:ext cx="33876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2" name="Ink 31">
                  <a:extLst>
                    <a:ext uri="{FF2B5EF4-FFF2-40B4-BE49-F238E27FC236}">
                      <a16:creationId xmlns:a16="http://schemas.microsoft.com/office/drawing/2014/main" id="{555071EC-99E1-D731-067C-D4E272ECD674}"/>
                    </a:ext>
                  </a:extLst>
                </p14:cNvPr>
                <p14:cNvContentPartPr/>
                <p14:nvPr/>
              </p14:nvContentPartPr>
              <p14:xfrm>
                <a:off x="7190549" y="3817244"/>
                <a:ext cx="1134720" cy="36360"/>
              </p14:xfrm>
            </p:contentPart>
          </mc:Choice>
          <mc:Fallback>
            <p:pic>
              <p:nvPicPr>
                <p:cNvPr id="32" name="Ink 31">
                  <a:extLst>
                    <a:ext uri="{FF2B5EF4-FFF2-40B4-BE49-F238E27FC236}">
                      <a16:creationId xmlns:a16="http://schemas.microsoft.com/office/drawing/2014/main" id="{555071EC-99E1-D731-067C-D4E272ECD674}"/>
                    </a:ext>
                  </a:extLst>
                </p:cNvPr>
                <p:cNvPicPr/>
                <p:nvPr/>
              </p:nvPicPr>
              <p:blipFill>
                <a:blip r:embed="rId27"/>
                <a:stretch>
                  <a:fillRect/>
                </a:stretch>
              </p:blipFill>
              <p:spPr>
                <a:xfrm>
                  <a:off x="7181909" y="3808244"/>
                  <a:ext cx="1152360" cy="54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8">
            <p14:nvContentPartPr>
              <p14:cNvPr id="34" name="Ink 33">
                <a:extLst>
                  <a:ext uri="{FF2B5EF4-FFF2-40B4-BE49-F238E27FC236}">
                    <a16:creationId xmlns:a16="http://schemas.microsoft.com/office/drawing/2014/main" id="{990940A0-7A16-6872-7402-C9C981A30096}"/>
                  </a:ext>
                </a:extLst>
              </p14:cNvPr>
              <p14:cNvContentPartPr/>
              <p14:nvPr/>
            </p14:nvContentPartPr>
            <p14:xfrm>
              <a:off x="6667109" y="4395764"/>
              <a:ext cx="1190160" cy="203400"/>
            </p14:xfrm>
          </p:contentPart>
        </mc:Choice>
        <mc:Fallback>
          <p:pic>
            <p:nvPicPr>
              <p:cNvPr id="34" name="Ink 33">
                <a:extLst>
                  <a:ext uri="{FF2B5EF4-FFF2-40B4-BE49-F238E27FC236}">
                    <a16:creationId xmlns:a16="http://schemas.microsoft.com/office/drawing/2014/main" id="{990940A0-7A16-6872-7402-C9C981A30096}"/>
                  </a:ext>
                </a:extLst>
              </p:cNvPr>
              <p:cNvPicPr/>
              <p:nvPr/>
            </p:nvPicPr>
            <p:blipFill>
              <a:blip r:embed="rId29"/>
              <a:stretch>
                <a:fillRect/>
              </a:stretch>
            </p:blipFill>
            <p:spPr>
              <a:xfrm>
                <a:off x="6658109" y="4386764"/>
                <a:ext cx="1207800" cy="221040"/>
              </a:xfrm>
              <a:prstGeom prst="rect">
                <a:avLst/>
              </a:prstGeom>
            </p:spPr>
          </p:pic>
        </mc:Fallback>
      </mc:AlternateContent>
    </p:spTree>
    <p:extLst>
      <p:ext uri="{BB962C8B-B14F-4D97-AF65-F5344CB8AC3E}">
        <p14:creationId xmlns:p14="http://schemas.microsoft.com/office/powerpoint/2010/main" val="2845929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9039" y="2063557"/>
            <a:ext cx="2092239" cy="523220"/>
          </a:xfrm>
          <a:prstGeom prst="rect">
            <a:avLst/>
          </a:prstGeom>
          <a:noFill/>
        </p:spPr>
        <p:txBody>
          <a:bodyPr wrap="none" rtlCol="0">
            <a:spAutoFit/>
          </a:bodyPr>
          <a:lstStyle/>
          <a:p>
            <a:r>
              <a:rPr lang="en-US" sz="2800" dirty="0"/>
              <a:t>Bad Design A</a:t>
            </a:r>
            <a:endParaRPr lang="en-US" dirty="0"/>
          </a:p>
        </p:txBody>
      </p:sp>
      <p:sp>
        <p:nvSpPr>
          <p:cNvPr id="8" name="TextBox 7">
            <a:extLst>
              <a:ext uri="{FF2B5EF4-FFF2-40B4-BE49-F238E27FC236}">
                <a16:creationId xmlns:a16="http://schemas.microsoft.com/office/drawing/2014/main" id="{B59FA005-C3EF-40E7-B128-43C07DBBC66C}"/>
              </a:ext>
            </a:extLst>
          </p:cNvPr>
          <p:cNvSpPr txBox="1"/>
          <p:nvPr/>
        </p:nvSpPr>
        <p:spPr>
          <a:xfrm>
            <a:off x="123392" y="70139"/>
            <a:ext cx="8832272"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 </a:t>
            </a:r>
            <a:r>
              <a:rPr lang="en-US" dirty="0">
                <a:highlight>
                  <a:srgbClr val="FFFF00"/>
                </a:highlight>
              </a:rPr>
              <a:t>website</a:t>
            </a:r>
            <a:r>
              <a:rPr lang="en-US" dirty="0"/>
              <a:t> tracks </a:t>
            </a:r>
            <a:r>
              <a:rPr lang="en-US" dirty="0">
                <a:highlight>
                  <a:srgbClr val="00FF00"/>
                </a:highlight>
              </a:rPr>
              <a:t>books</a:t>
            </a:r>
            <a:r>
              <a:rPr lang="en-US" dirty="0"/>
              <a:t> and the </a:t>
            </a:r>
            <a:r>
              <a:rPr lang="en-US" dirty="0">
                <a:highlight>
                  <a:srgbClr val="00FF00"/>
                </a:highlight>
              </a:rPr>
              <a:t>kids</a:t>
            </a:r>
            <a:r>
              <a:rPr lang="en-US" dirty="0"/>
              <a:t> that </a:t>
            </a:r>
            <a:r>
              <a:rPr lang="en-US" dirty="0">
                <a:highlight>
                  <a:srgbClr val="00FFFF"/>
                </a:highlight>
              </a:rPr>
              <a:t>read</a:t>
            </a:r>
            <a:r>
              <a:rPr lang="en-US" dirty="0"/>
              <a:t> them.  For each </a:t>
            </a:r>
            <a:r>
              <a:rPr lang="en-US" dirty="0">
                <a:highlight>
                  <a:srgbClr val="FFFF00"/>
                </a:highlight>
              </a:rPr>
              <a:t>book</a:t>
            </a:r>
            <a:r>
              <a:rPr lang="en-US" dirty="0"/>
              <a:t> the system stores the </a:t>
            </a:r>
            <a:r>
              <a:rPr lang="en-US" dirty="0">
                <a:highlight>
                  <a:srgbClr val="00FF00"/>
                </a:highlight>
              </a:rPr>
              <a:t>name</a:t>
            </a:r>
            <a:r>
              <a:rPr lang="en-US" dirty="0"/>
              <a:t> and </a:t>
            </a:r>
            <a:r>
              <a:rPr lang="en-US" dirty="0">
                <a:highlight>
                  <a:srgbClr val="00FF00"/>
                </a:highlight>
              </a:rPr>
              <a:t>author</a:t>
            </a:r>
            <a:r>
              <a:rPr lang="en-US" dirty="0"/>
              <a:t>.  For each </a:t>
            </a:r>
            <a:r>
              <a:rPr lang="en-US" dirty="0">
                <a:highlight>
                  <a:srgbClr val="FFFF00"/>
                </a:highlight>
              </a:rPr>
              <a:t>kid</a:t>
            </a:r>
            <a:r>
              <a:rPr lang="en-US" dirty="0"/>
              <a:t> the system stores </a:t>
            </a:r>
            <a:r>
              <a:rPr lang="en-US" dirty="0">
                <a:highlight>
                  <a:srgbClr val="00FF00"/>
                </a:highlight>
              </a:rPr>
              <a:t>name</a:t>
            </a:r>
            <a:r>
              <a:rPr lang="en-US" dirty="0"/>
              <a:t> and </a:t>
            </a:r>
            <a:r>
              <a:rPr lang="en-US" dirty="0">
                <a:highlight>
                  <a:srgbClr val="00FF00"/>
                </a:highlight>
              </a:rPr>
              <a:t>grade level</a:t>
            </a:r>
            <a:r>
              <a:rPr lang="en-US" dirty="0"/>
              <a:t>.  The teacher </a:t>
            </a:r>
            <a:r>
              <a:rPr lang="en-US" dirty="0">
                <a:highlight>
                  <a:srgbClr val="00FFFF"/>
                </a:highlight>
              </a:rPr>
              <a:t>enters</a:t>
            </a:r>
            <a:r>
              <a:rPr lang="en-US" dirty="0"/>
              <a:t> when a </a:t>
            </a:r>
            <a:r>
              <a:rPr lang="en-US" dirty="0">
                <a:highlight>
                  <a:srgbClr val="FFFF00"/>
                </a:highlight>
              </a:rPr>
              <a:t>kid</a:t>
            </a:r>
            <a:r>
              <a:rPr lang="en-US" dirty="0"/>
              <a:t> </a:t>
            </a:r>
            <a:r>
              <a:rPr lang="en-US" dirty="0">
                <a:highlight>
                  <a:srgbClr val="00FFFF"/>
                </a:highlight>
              </a:rPr>
              <a:t>reads</a:t>
            </a:r>
            <a:r>
              <a:rPr lang="en-US" dirty="0"/>
              <a:t> a particular </a:t>
            </a:r>
            <a:r>
              <a:rPr lang="en-US" dirty="0">
                <a:highlight>
                  <a:srgbClr val="FFFF00"/>
                </a:highlight>
              </a:rPr>
              <a:t>book</a:t>
            </a:r>
            <a:r>
              <a:rPr lang="en-US" dirty="0"/>
              <a:t>.  It should be possible to </a:t>
            </a:r>
            <a:r>
              <a:rPr lang="en-US" dirty="0">
                <a:highlight>
                  <a:srgbClr val="00FFFF"/>
                </a:highlight>
              </a:rPr>
              <a:t>print</a:t>
            </a:r>
            <a:r>
              <a:rPr lang="en-US" dirty="0"/>
              <a:t> a report on a </a:t>
            </a:r>
            <a:r>
              <a:rPr lang="en-US" dirty="0">
                <a:highlight>
                  <a:srgbClr val="FFFF00"/>
                </a:highlight>
              </a:rPr>
              <a:t>book</a:t>
            </a:r>
            <a:r>
              <a:rPr lang="en-US" dirty="0"/>
              <a:t> that includes all </a:t>
            </a:r>
            <a:r>
              <a:rPr lang="en-US" dirty="0">
                <a:highlight>
                  <a:srgbClr val="00FF00"/>
                </a:highlight>
              </a:rPr>
              <a:t>kids</a:t>
            </a:r>
            <a:r>
              <a:rPr lang="en-US" dirty="0"/>
              <a:t> who have read a particular book (with their grade level).  It should be possible to </a:t>
            </a:r>
            <a:r>
              <a:rPr lang="en-US" dirty="0">
                <a:highlight>
                  <a:srgbClr val="00FFFF"/>
                </a:highlight>
              </a:rPr>
              <a:t>print</a:t>
            </a:r>
            <a:r>
              <a:rPr lang="en-US" dirty="0"/>
              <a:t> a report on a </a:t>
            </a:r>
            <a:r>
              <a:rPr lang="en-US" dirty="0">
                <a:highlight>
                  <a:srgbClr val="FFFF00"/>
                </a:highlight>
              </a:rPr>
              <a:t>kid</a:t>
            </a:r>
            <a:r>
              <a:rPr lang="en-US" dirty="0"/>
              <a:t> that includes the </a:t>
            </a:r>
            <a:r>
              <a:rPr lang="en-US" dirty="0">
                <a:highlight>
                  <a:srgbClr val="00FF00"/>
                </a:highlight>
              </a:rPr>
              <a:t>books</a:t>
            </a:r>
            <a:r>
              <a:rPr lang="en-US" dirty="0"/>
              <a:t> (with authors) a particular kid has read.</a:t>
            </a:r>
          </a:p>
        </p:txBody>
      </p:sp>
      <p:pic>
        <p:nvPicPr>
          <p:cNvPr id="2" name="Picture 2" descr="A screenshot of a cell phone&#10;&#10;Description generated with very high confidence">
            <a:extLst>
              <a:ext uri="{FF2B5EF4-FFF2-40B4-BE49-F238E27FC236}">
                <a16:creationId xmlns:a16="http://schemas.microsoft.com/office/drawing/2014/main" id="{C30AE8A5-582E-41E2-A715-A60B289F94BE}"/>
              </a:ext>
            </a:extLst>
          </p:cNvPr>
          <p:cNvPicPr>
            <a:picLocks noChangeAspect="1"/>
          </p:cNvPicPr>
          <p:nvPr/>
        </p:nvPicPr>
        <p:blipFill>
          <a:blip r:embed="rId3"/>
          <a:stretch>
            <a:fillRect/>
          </a:stretch>
        </p:blipFill>
        <p:spPr>
          <a:xfrm>
            <a:off x="451441" y="2515929"/>
            <a:ext cx="8187955" cy="1746397"/>
          </a:xfrm>
          <a:prstGeom prst="rect">
            <a:avLst/>
          </a:prstGeom>
        </p:spPr>
      </p:pic>
      <p:sp>
        <p:nvSpPr>
          <p:cNvPr id="5" name="TextBox 4">
            <a:extLst>
              <a:ext uri="{FF2B5EF4-FFF2-40B4-BE49-F238E27FC236}">
                <a16:creationId xmlns:a16="http://schemas.microsoft.com/office/drawing/2014/main" id="{6CB944EF-C896-680D-DE31-EAA955510745}"/>
              </a:ext>
            </a:extLst>
          </p:cNvPr>
          <p:cNvSpPr txBox="1"/>
          <p:nvPr/>
        </p:nvSpPr>
        <p:spPr>
          <a:xfrm>
            <a:off x="451441" y="4742375"/>
            <a:ext cx="7929079" cy="1200329"/>
          </a:xfrm>
          <a:prstGeom prst="rect">
            <a:avLst/>
          </a:prstGeom>
          <a:noFill/>
        </p:spPr>
        <p:txBody>
          <a:bodyPr wrap="square">
            <a:spAutoFit/>
          </a:bodyPr>
          <a:lstStyle/>
          <a:p>
            <a:r>
              <a:rPr lang="en-US" dirty="0"/>
              <a:t>If you do this all well, then you should hopefully be able to make classes where:</a:t>
            </a:r>
          </a:p>
          <a:p>
            <a:pPr marL="285750" indent="-285750">
              <a:buFont typeface="Arial" panose="020B0604020202020204" pitchFamily="34" charset="0"/>
              <a:buChar char="•"/>
            </a:pPr>
            <a:r>
              <a:rPr lang="en-US" dirty="0"/>
              <a:t>Each </a:t>
            </a:r>
            <a:r>
              <a:rPr lang="en-US" i="1" dirty="0">
                <a:highlight>
                  <a:srgbClr val="FFFF00"/>
                </a:highlight>
              </a:rPr>
              <a:t>primary noun</a:t>
            </a:r>
            <a:r>
              <a:rPr lang="en-US" dirty="0"/>
              <a:t> becomes a Class</a:t>
            </a:r>
          </a:p>
          <a:p>
            <a:pPr marL="285750" indent="-285750">
              <a:buFont typeface="Arial" panose="020B0604020202020204" pitchFamily="34" charset="0"/>
              <a:buChar char="•"/>
            </a:pPr>
            <a:r>
              <a:rPr lang="en-US" dirty="0"/>
              <a:t>Each </a:t>
            </a:r>
            <a:r>
              <a:rPr lang="en-US" i="1" dirty="0">
                <a:highlight>
                  <a:srgbClr val="00FF00"/>
                </a:highlight>
              </a:rPr>
              <a:t>attribute</a:t>
            </a:r>
            <a:r>
              <a:rPr lang="en-US" dirty="0"/>
              <a:t> (</a:t>
            </a:r>
            <a:r>
              <a:rPr lang="en-US" i="1" dirty="0"/>
              <a:t>other noun</a:t>
            </a:r>
            <a:r>
              <a:rPr lang="en-US" dirty="0"/>
              <a:t>) becomes a field for its respective class</a:t>
            </a:r>
          </a:p>
          <a:p>
            <a:pPr marL="285750" indent="-285750">
              <a:buFont typeface="Arial" panose="020B0604020202020204" pitchFamily="34" charset="0"/>
              <a:buChar char="•"/>
            </a:pPr>
            <a:r>
              <a:rPr lang="en-US" dirty="0"/>
              <a:t>Each </a:t>
            </a:r>
            <a:r>
              <a:rPr lang="en-US" i="1" dirty="0">
                <a:highlight>
                  <a:srgbClr val="00FFFF"/>
                </a:highlight>
              </a:rPr>
              <a:t>verb</a:t>
            </a:r>
            <a:r>
              <a:rPr lang="en-US" dirty="0"/>
              <a:t> becomes the method for the respective class</a:t>
            </a:r>
            <a:endParaRPr lang="en-US" i="1" dirty="0"/>
          </a:p>
        </p:txBody>
      </p:sp>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B29B1DE9-2693-6EE1-DE42-09E69CB696FC}"/>
                  </a:ext>
                </a:extLst>
              </p14:cNvPr>
              <p14:cNvContentPartPr/>
              <p14:nvPr/>
            </p14:nvContentPartPr>
            <p14:xfrm>
              <a:off x="2085931" y="3817244"/>
              <a:ext cx="9360" cy="360"/>
            </p14:xfrm>
          </p:contentPart>
        </mc:Choice>
        <mc:Fallback>
          <p:pic>
            <p:nvPicPr>
              <p:cNvPr id="6" name="Ink 5">
                <a:extLst>
                  <a:ext uri="{FF2B5EF4-FFF2-40B4-BE49-F238E27FC236}">
                    <a16:creationId xmlns:a16="http://schemas.microsoft.com/office/drawing/2014/main" id="{B29B1DE9-2693-6EE1-DE42-09E69CB696FC}"/>
                  </a:ext>
                </a:extLst>
              </p:cNvPr>
              <p:cNvPicPr/>
              <p:nvPr/>
            </p:nvPicPr>
            <p:blipFill>
              <a:blip r:embed="rId5"/>
              <a:stretch>
                <a:fillRect/>
              </a:stretch>
            </p:blipFill>
            <p:spPr>
              <a:xfrm>
                <a:off x="2077291" y="3808244"/>
                <a:ext cx="27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2C6FF077-84BE-BEB7-5853-81BE29C54933}"/>
                  </a:ext>
                </a:extLst>
              </p14:cNvPr>
              <p14:cNvContentPartPr/>
              <p14:nvPr/>
            </p14:nvContentPartPr>
            <p14:xfrm>
              <a:off x="2609731" y="5210804"/>
              <a:ext cx="360" cy="360"/>
            </p14:xfrm>
          </p:contentPart>
        </mc:Choice>
        <mc:Fallback>
          <p:pic>
            <p:nvPicPr>
              <p:cNvPr id="7" name="Ink 6">
                <a:extLst>
                  <a:ext uri="{FF2B5EF4-FFF2-40B4-BE49-F238E27FC236}">
                    <a16:creationId xmlns:a16="http://schemas.microsoft.com/office/drawing/2014/main" id="{2C6FF077-84BE-BEB7-5853-81BE29C54933}"/>
                  </a:ext>
                </a:extLst>
              </p:cNvPr>
              <p:cNvPicPr/>
              <p:nvPr/>
            </p:nvPicPr>
            <p:blipFill>
              <a:blip r:embed="rId7"/>
              <a:stretch>
                <a:fillRect/>
              </a:stretch>
            </p:blipFill>
            <p:spPr>
              <a:xfrm>
                <a:off x="2601091" y="5202164"/>
                <a:ext cx="18000" cy="18000"/>
              </a:xfrm>
              <a:prstGeom prst="rect">
                <a:avLst/>
              </a:prstGeom>
            </p:spPr>
          </p:pic>
        </mc:Fallback>
      </mc:AlternateContent>
    </p:spTree>
    <p:extLst>
      <p:ext uri="{BB962C8B-B14F-4D97-AF65-F5344CB8AC3E}">
        <p14:creationId xmlns:p14="http://schemas.microsoft.com/office/powerpoint/2010/main" val="2342924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545465"/>
            <a:ext cx="7886700" cy="4351338"/>
          </a:xfrm>
        </p:spPr>
        <p:txBody>
          <a:bodyPr>
            <a:noAutofit/>
          </a:bodyPr>
          <a:lstStyle/>
          <a:p>
            <a:pPr marL="0" indent="0" fontAlgn="base">
              <a:buNone/>
            </a:pPr>
            <a:r>
              <a:rPr lang="en-US" sz="3200"/>
              <a:t>1. Make sure your design </a:t>
            </a:r>
            <a:r>
              <a:rPr lang="en-US" sz="3200" b="1"/>
              <a:t>allows proper functionality</a:t>
            </a:r>
            <a:endParaRPr lang="en-US" sz="3200"/>
          </a:p>
          <a:p>
            <a:pPr marL="800100" lvl="1" indent="-457200" fontAlgn="base">
              <a:buFont typeface="+mj-lt"/>
              <a:buAutoNum type="alphaLcParenR"/>
            </a:pPr>
            <a:r>
              <a:rPr lang="en-US" sz="2400"/>
              <a:t>Must be able to </a:t>
            </a:r>
            <a:r>
              <a:rPr lang="en-US" sz="2400" b="1"/>
              <a:t>store required information</a:t>
            </a:r>
            <a:r>
              <a:rPr lang="en-US" sz="2400"/>
              <a:t> (one/many to one/many relationships)</a:t>
            </a:r>
          </a:p>
          <a:p>
            <a:pPr marL="800100" lvl="1" indent="-457200" fontAlgn="base">
              <a:buFont typeface="+mj-lt"/>
              <a:buAutoNum type="alphaLcParenR"/>
            </a:pPr>
            <a:r>
              <a:rPr lang="en-US" sz="2400"/>
              <a:t>Must be able to </a:t>
            </a:r>
            <a:r>
              <a:rPr lang="en-US" sz="2400" b="1"/>
              <a:t>access the required information</a:t>
            </a:r>
            <a:r>
              <a:rPr lang="en-US" sz="2400"/>
              <a:t> to accomplish tasks</a:t>
            </a:r>
          </a:p>
          <a:p>
            <a:pPr marL="800100" lvl="1" indent="-457200" fontAlgn="base">
              <a:buFont typeface="+mj-lt"/>
              <a:buAutoNum type="alphaLcParenR"/>
            </a:pPr>
            <a:r>
              <a:rPr lang="en-US" sz="2400"/>
              <a:t>Data should </a:t>
            </a:r>
            <a:r>
              <a:rPr lang="en-US" sz="2400" b="1"/>
              <a:t>not be duplicated</a:t>
            </a:r>
            <a:r>
              <a:rPr lang="en-US" sz="2400"/>
              <a:t> (id/identifiers are OK!)</a:t>
            </a:r>
            <a:endParaRPr lang="en-US" sz="3200"/>
          </a:p>
        </p:txBody>
      </p:sp>
    </p:spTree>
    <p:extLst>
      <p:ext uri="{BB962C8B-B14F-4D97-AF65-F5344CB8AC3E}">
        <p14:creationId xmlns:p14="http://schemas.microsoft.com/office/powerpoint/2010/main" val="3413767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9039" y="2063557"/>
            <a:ext cx="2092239" cy="523220"/>
          </a:xfrm>
          <a:prstGeom prst="rect">
            <a:avLst/>
          </a:prstGeom>
          <a:noFill/>
        </p:spPr>
        <p:txBody>
          <a:bodyPr wrap="none" rtlCol="0">
            <a:spAutoFit/>
          </a:bodyPr>
          <a:lstStyle/>
          <a:p>
            <a:r>
              <a:rPr lang="en-US" sz="2800" dirty="0"/>
              <a:t>Bad Design A</a:t>
            </a:r>
            <a:endParaRPr lang="en-US" dirty="0"/>
          </a:p>
        </p:txBody>
      </p:sp>
      <p:sp>
        <p:nvSpPr>
          <p:cNvPr id="8" name="TextBox 7">
            <a:extLst>
              <a:ext uri="{FF2B5EF4-FFF2-40B4-BE49-F238E27FC236}">
                <a16:creationId xmlns:a16="http://schemas.microsoft.com/office/drawing/2014/main" id="{B59FA005-C3EF-40E7-B128-43C07DBBC66C}"/>
              </a:ext>
            </a:extLst>
          </p:cNvPr>
          <p:cNvSpPr txBox="1"/>
          <p:nvPr/>
        </p:nvSpPr>
        <p:spPr>
          <a:xfrm>
            <a:off x="123392" y="70139"/>
            <a:ext cx="8832272"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 </a:t>
            </a:r>
            <a:r>
              <a:rPr lang="en-US" dirty="0">
                <a:highlight>
                  <a:srgbClr val="FFFF00"/>
                </a:highlight>
              </a:rPr>
              <a:t>website</a:t>
            </a:r>
            <a:r>
              <a:rPr lang="en-US" dirty="0"/>
              <a:t> tracks </a:t>
            </a:r>
            <a:r>
              <a:rPr lang="en-US" dirty="0">
                <a:highlight>
                  <a:srgbClr val="00FF00"/>
                </a:highlight>
              </a:rPr>
              <a:t>books</a:t>
            </a:r>
            <a:r>
              <a:rPr lang="en-US" dirty="0"/>
              <a:t> and the </a:t>
            </a:r>
            <a:r>
              <a:rPr lang="en-US" dirty="0">
                <a:highlight>
                  <a:srgbClr val="00FF00"/>
                </a:highlight>
              </a:rPr>
              <a:t>kids</a:t>
            </a:r>
            <a:r>
              <a:rPr lang="en-US" dirty="0"/>
              <a:t> that </a:t>
            </a:r>
            <a:r>
              <a:rPr lang="en-US" dirty="0">
                <a:highlight>
                  <a:srgbClr val="00FFFF"/>
                </a:highlight>
              </a:rPr>
              <a:t>read</a:t>
            </a:r>
            <a:r>
              <a:rPr lang="en-US" dirty="0"/>
              <a:t> them.  For each </a:t>
            </a:r>
            <a:r>
              <a:rPr lang="en-US" dirty="0">
                <a:highlight>
                  <a:srgbClr val="FFFF00"/>
                </a:highlight>
              </a:rPr>
              <a:t>book</a:t>
            </a:r>
            <a:r>
              <a:rPr lang="en-US" dirty="0"/>
              <a:t> the system stores the </a:t>
            </a:r>
            <a:r>
              <a:rPr lang="en-US" dirty="0">
                <a:highlight>
                  <a:srgbClr val="00FF00"/>
                </a:highlight>
              </a:rPr>
              <a:t>name</a:t>
            </a:r>
            <a:r>
              <a:rPr lang="en-US" dirty="0"/>
              <a:t> and </a:t>
            </a:r>
            <a:r>
              <a:rPr lang="en-US" dirty="0">
                <a:highlight>
                  <a:srgbClr val="00FF00"/>
                </a:highlight>
              </a:rPr>
              <a:t>author</a:t>
            </a:r>
            <a:r>
              <a:rPr lang="en-US" dirty="0"/>
              <a:t>.  For each </a:t>
            </a:r>
            <a:r>
              <a:rPr lang="en-US" dirty="0">
                <a:highlight>
                  <a:srgbClr val="FFFF00"/>
                </a:highlight>
              </a:rPr>
              <a:t>kid</a:t>
            </a:r>
            <a:r>
              <a:rPr lang="en-US" dirty="0"/>
              <a:t> the system stores </a:t>
            </a:r>
            <a:r>
              <a:rPr lang="en-US" dirty="0">
                <a:highlight>
                  <a:srgbClr val="00FF00"/>
                </a:highlight>
              </a:rPr>
              <a:t>name</a:t>
            </a:r>
            <a:r>
              <a:rPr lang="en-US" dirty="0"/>
              <a:t> and </a:t>
            </a:r>
            <a:r>
              <a:rPr lang="en-US" dirty="0">
                <a:highlight>
                  <a:srgbClr val="00FF00"/>
                </a:highlight>
              </a:rPr>
              <a:t>grade level</a:t>
            </a:r>
            <a:r>
              <a:rPr lang="en-US" dirty="0"/>
              <a:t>.  The teacher </a:t>
            </a:r>
            <a:r>
              <a:rPr lang="en-US" dirty="0">
                <a:highlight>
                  <a:srgbClr val="00FFFF"/>
                </a:highlight>
              </a:rPr>
              <a:t>enters</a:t>
            </a:r>
            <a:r>
              <a:rPr lang="en-US" dirty="0"/>
              <a:t> when a </a:t>
            </a:r>
            <a:r>
              <a:rPr lang="en-US" dirty="0">
                <a:highlight>
                  <a:srgbClr val="FFFF00"/>
                </a:highlight>
              </a:rPr>
              <a:t>kid</a:t>
            </a:r>
            <a:r>
              <a:rPr lang="en-US" dirty="0"/>
              <a:t> </a:t>
            </a:r>
            <a:r>
              <a:rPr lang="en-US" dirty="0">
                <a:highlight>
                  <a:srgbClr val="00FFFF"/>
                </a:highlight>
              </a:rPr>
              <a:t>reads</a:t>
            </a:r>
            <a:r>
              <a:rPr lang="en-US" dirty="0"/>
              <a:t> a particular </a:t>
            </a:r>
            <a:r>
              <a:rPr lang="en-US" dirty="0">
                <a:highlight>
                  <a:srgbClr val="FFFF00"/>
                </a:highlight>
              </a:rPr>
              <a:t>book</a:t>
            </a:r>
            <a:r>
              <a:rPr lang="en-US" dirty="0"/>
              <a:t>.  It should be possible to </a:t>
            </a:r>
            <a:r>
              <a:rPr lang="en-US" dirty="0">
                <a:highlight>
                  <a:srgbClr val="00FFFF"/>
                </a:highlight>
              </a:rPr>
              <a:t>print</a:t>
            </a:r>
            <a:r>
              <a:rPr lang="en-US" dirty="0"/>
              <a:t> a report on a </a:t>
            </a:r>
            <a:r>
              <a:rPr lang="en-US" dirty="0">
                <a:highlight>
                  <a:srgbClr val="FFFF00"/>
                </a:highlight>
              </a:rPr>
              <a:t>book</a:t>
            </a:r>
            <a:r>
              <a:rPr lang="en-US" dirty="0"/>
              <a:t> that includes all </a:t>
            </a:r>
            <a:r>
              <a:rPr lang="en-US" dirty="0">
                <a:highlight>
                  <a:srgbClr val="00FF00"/>
                </a:highlight>
              </a:rPr>
              <a:t>kids</a:t>
            </a:r>
            <a:r>
              <a:rPr lang="en-US" dirty="0"/>
              <a:t> who have read a particular book (with their grade level).  It should be possible to </a:t>
            </a:r>
            <a:r>
              <a:rPr lang="en-US" dirty="0">
                <a:highlight>
                  <a:srgbClr val="00FFFF"/>
                </a:highlight>
              </a:rPr>
              <a:t>print</a:t>
            </a:r>
            <a:r>
              <a:rPr lang="en-US" dirty="0"/>
              <a:t> a report on a </a:t>
            </a:r>
            <a:r>
              <a:rPr lang="en-US" dirty="0">
                <a:highlight>
                  <a:srgbClr val="FFFF00"/>
                </a:highlight>
              </a:rPr>
              <a:t>kid</a:t>
            </a:r>
            <a:r>
              <a:rPr lang="en-US" dirty="0"/>
              <a:t> that includes the </a:t>
            </a:r>
            <a:r>
              <a:rPr lang="en-US" dirty="0">
                <a:highlight>
                  <a:srgbClr val="00FF00"/>
                </a:highlight>
              </a:rPr>
              <a:t>books</a:t>
            </a:r>
            <a:r>
              <a:rPr lang="en-US" dirty="0"/>
              <a:t> (with authors) a particular kid has read.</a:t>
            </a:r>
          </a:p>
        </p:txBody>
      </p:sp>
      <p:pic>
        <p:nvPicPr>
          <p:cNvPr id="2" name="Picture 2" descr="A screenshot of a cell phone&#10;&#10;Description generated with very high confidence">
            <a:extLst>
              <a:ext uri="{FF2B5EF4-FFF2-40B4-BE49-F238E27FC236}">
                <a16:creationId xmlns:a16="http://schemas.microsoft.com/office/drawing/2014/main" id="{C30AE8A5-582E-41E2-A715-A60B289F94BE}"/>
              </a:ext>
            </a:extLst>
          </p:cNvPr>
          <p:cNvPicPr>
            <a:picLocks noChangeAspect="1"/>
          </p:cNvPicPr>
          <p:nvPr/>
        </p:nvPicPr>
        <p:blipFill>
          <a:blip r:embed="rId3"/>
          <a:stretch>
            <a:fillRect/>
          </a:stretch>
        </p:blipFill>
        <p:spPr>
          <a:xfrm>
            <a:off x="451441" y="2515929"/>
            <a:ext cx="8187955" cy="1746397"/>
          </a:xfrm>
          <a:prstGeom prst="rect">
            <a:avLst/>
          </a:prstGeom>
        </p:spPr>
      </p:pic>
      <p:sp>
        <p:nvSpPr>
          <p:cNvPr id="5" name="TextBox 4">
            <a:extLst>
              <a:ext uri="{FF2B5EF4-FFF2-40B4-BE49-F238E27FC236}">
                <a16:creationId xmlns:a16="http://schemas.microsoft.com/office/drawing/2014/main" id="{6CB944EF-C896-680D-DE31-EAA955510745}"/>
              </a:ext>
            </a:extLst>
          </p:cNvPr>
          <p:cNvSpPr txBox="1"/>
          <p:nvPr/>
        </p:nvSpPr>
        <p:spPr>
          <a:xfrm>
            <a:off x="451441" y="4742375"/>
            <a:ext cx="7929079" cy="1200329"/>
          </a:xfrm>
          <a:prstGeom prst="rect">
            <a:avLst/>
          </a:prstGeom>
          <a:noFill/>
        </p:spPr>
        <p:txBody>
          <a:bodyPr wrap="square">
            <a:spAutoFit/>
          </a:bodyPr>
          <a:lstStyle/>
          <a:p>
            <a:r>
              <a:rPr lang="en-US" dirty="0"/>
              <a:t>If you do this all well, then you should hopefully be able to make classes where:</a:t>
            </a:r>
          </a:p>
          <a:p>
            <a:pPr marL="285750" indent="-285750">
              <a:buFont typeface="Arial" panose="020B0604020202020204" pitchFamily="34" charset="0"/>
              <a:buChar char="•"/>
            </a:pPr>
            <a:r>
              <a:rPr lang="en-US" dirty="0"/>
              <a:t>Each </a:t>
            </a:r>
            <a:r>
              <a:rPr lang="en-US" i="1" dirty="0">
                <a:highlight>
                  <a:srgbClr val="FFFF00"/>
                </a:highlight>
              </a:rPr>
              <a:t>primary noun</a:t>
            </a:r>
            <a:r>
              <a:rPr lang="en-US" dirty="0"/>
              <a:t> becomes a Class</a:t>
            </a:r>
          </a:p>
          <a:p>
            <a:pPr marL="285750" indent="-285750">
              <a:buFont typeface="Arial" panose="020B0604020202020204" pitchFamily="34" charset="0"/>
              <a:buChar char="•"/>
            </a:pPr>
            <a:r>
              <a:rPr lang="en-US" dirty="0"/>
              <a:t>Each </a:t>
            </a:r>
            <a:r>
              <a:rPr lang="en-US" i="1" dirty="0">
                <a:highlight>
                  <a:srgbClr val="00FF00"/>
                </a:highlight>
              </a:rPr>
              <a:t>attribute</a:t>
            </a:r>
            <a:r>
              <a:rPr lang="en-US" dirty="0"/>
              <a:t> (</a:t>
            </a:r>
            <a:r>
              <a:rPr lang="en-US" i="1" dirty="0"/>
              <a:t>other noun</a:t>
            </a:r>
            <a:r>
              <a:rPr lang="en-US" dirty="0"/>
              <a:t>) becomes a field for its respective class</a:t>
            </a:r>
          </a:p>
          <a:p>
            <a:pPr marL="285750" indent="-285750">
              <a:buFont typeface="Arial" panose="020B0604020202020204" pitchFamily="34" charset="0"/>
              <a:buChar char="•"/>
            </a:pPr>
            <a:r>
              <a:rPr lang="en-US" dirty="0"/>
              <a:t>Each </a:t>
            </a:r>
            <a:r>
              <a:rPr lang="en-US" i="1" dirty="0">
                <a:highlight>
                  <a:srgbClr val="00FFFF"/>
                </a:highlight>
              </a:rPr>
              <a:t>verb</a:t>
            </a:r>
            <a:r>
              <a:rPr lang="en-US" dirty="0"/>
              <a:t> becomes the method for the respective class</a:t>
            </a:r>
            <a:endParaRPr lang="en-US" i="1" dirty="0"/>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134D7AB8-4297-6BC8-78BF-68B17C95FD1B}"/>
                  </a:ext>
                </a:extLst>
              </p14:cNvPr>
              <p14:cNvContentPartPr/>
              <p14:nvPr/>
            </p14:nvContentPartPr>
            <p14:xfrm>
              <a:off x="2750669" y="576884"/>
              <a:ext cx="5682960" cy="2779560"/>
            </p14:xfrm>
          </p:contentPart>
        </mc:Choice>
        <mc:Fallback>
          <p:pic>
            <p:nvPicPr>
              <p:cNvPr id="3" name="Ink 2">
                <a:extLst>
                  <a:ext uri="{FF2B5EF4-FFF2-40B4-BE49-F238E27FC236}">
                    <a16:creationId xmlns:a16="http://schemas.microsoft.com/office/drawing/2014/main" id="{134D7AB8-4297-6BC8-78BF-68B17C95FD1B}"/>
                  </a:ext>
                </a:extLst>
              </p:cNvPr>
              <p:cNvPicPr/>
              <p:nvPr/>
            </p:nvPicPr>
            <p:blipFill>
              <a:blip r:embed="rId5"/>
              <a:stretch>
                <a:fillRect/>
              </a:stretch>
            </p:blipFill>
            <p:spPr>
              <a:xfrm>
                <a:off x="2741669" y="567884"/>
                <a:ext cx="5700600" cy="2797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44D2B8AC-B519-FDDA-B52A-04A601B9EB0B}"/>
                  </a:ext>
                </a:extLst>
              </p14:cNvPr>
              <p14:cNvContentPartPr/>
              <p14:nvPr/>
            </p14:nvContentPartPr>
            <p14:xfrm>
              <a:off x="1482749" y="1402004"/>
              <a:ext cx="443520" cy="2222640"/>
            </p14:xfrm>
          </p:contentPart>
        </mc:Choice>
        <mc:Fallback>
          <p:pic>
            <p:nvPicPr>
              <p:cNvPr id="6" name="Ink 5">
                <a:extLst>
                  <a:ext uri="{FF2B5EF4-FFF2-40B4-BE49-F238E27FC236}">
                    <a16:creationId xmlns:a16="http://schemas.microsoft.com/office/drawing/2014/main" id="{44D2B8AC-B519-FDDA-B52A-04A601B9EB0B}"/>
                  </a:ext>
                </a:extLst>
              </p:cNvPr>
              <p:cNvPicPr/>
              <p:nvPr/>
            </p:nvPicPr>
            <p:blipFill>
              <a:blip r:embed="rId7"/>
              <a:stretch>
                <a:fillRect/>
              </a:stretch>
            </p:blipFill>
            <p:spPr>
              <a:xfrm>
                <a:off x="1473749" y="1393364"/>
                <a:ext cx="461160" cy="22402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AE68B620-B559-93EF-628A-2CDCCD460D7E}"/>
                  </a:ext>
                </a:extLst>
              </p14:cNvPr>
              <p14:cNvContentPartPr/>
              <p14:nvPr/>
            </p14:nvContentPartPr>
            <p14:xfrm>
              <a:off x="3851909" y="842924"/>
              <a:ext cx="2113920" cy="2932920"/>
            </p14:xfrm>
          </p:contentPart>
        </mc:Choice>
        <mc:Fallback>
          <p:pic>
            <p:nvPicPr>
              <p:cNvPr id="7" name="Ink 6">
                <a:extLst>
                  <a:ext uri="{FF2B5EF4-FFF2-40B4-BE49-F238E27FC236}">
                    <a16:creationId xmlns:a16="http://schemas.microsoft.com/office/drawing/2014/main" id="{AE68B620-B559-93EF-628A-2CDCCD460D7E}"/>
                  </a:ext>
                </a:extLst>
              </p:cNvPr>
              <p:cNvPicPr/>
              <p:nvPr/>
            </p:nvPicPr>
            <p:blipFill>
              <a:blip r:embed="rId9"/>
              <a:stretch>
                <a:fillRect/>
              </a:stretch>
            </p:blipFill>
            <p:spPr>
              <a:xfrm>
                <a:off x="3843269" y="834284"/>
                <a:ext cx="2131560" cy="29505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446C4774-67C2-0A91-9303-CC15CE12AC4F}"/>
                  </a:ext>
                </a:extLst>
              </p14:cNvPr>
              <p14:cNvContentPartPr/>
              <p14:nvPr/>
            </p14:nvContentPartPr>
            <p14:xfrm>
              <a:off x="1668509" y="869564"/>
              <a:ext cx="3448080" cy="3143880"/>
            </p14:xfrm>
          </p:contentPart>
        </mc:Choice>
        <mc:Fallback>
          <p:pic>
            <p:nvPicPr>
              <p:cNvPr id="9" name="Ink 8">
                <a:extLst>
                  <a:ext uri="{FF2B5EF4-FFF2-40B4-BE49-F238E27FC236}">
                    <a16:creationId xmlns:a16="http://schemas.microsoft.com/office/drawing/2014/main" id="{446C4774-67C2-0A91-9303-CC15CE12AC4F}"/>
                  </a:ext>
                </a:extLst>
              </p:cNvPr>
              <p:cNvPicPr/>
              <p:nvPr/>
            </p:nvPicPr>
            <p:blipFill>
              <a:blip r:embed="rId11"/>
              <a:stretch>
                <a:fillRect/>
              </a:stretch>
            </p:blipFill>
            <p:spPr>
              <a:xfrm>
                <a:off x="1659869" y="860564"/>
                <a:ext cx="3465720" cy="31615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684C141A-9A8B-A8F0-DECA-8340A59F35EF}"/>
                  </a:ext>
                </a:extLst>
              </p14:cNvPr>
              <p14:cNvContentPartPr/>
              <p14:nvPr/>
            </p14:nvContentPartPr>
            <p14:xfrm>
              <a:off x="78749" y="301484"/>
              <a:ext cx="747720" cy="2576160"/>
            </p14:xfrm>
          </p:contentPart>
        </mc:Choice>
        <mc:Fallback>
          <p:pic>
            <p:nvPicPr>
              <p:cNvPr id="10" name="Ink 9">
                <a:extLst>
                  <a:ext uri="{FF2B5EF4-FFF2-40B4-BE49-F238E27FC236}">
                    <a16:creationId xmlns:a16="http://schemas.microsoft.com/office/drawing/2014/main" id="{684C141A-9A8B-A8F0-DECA-8340A59F35EF}"/>
                  </a:ext>
                </a:extLst>
              </p:cNvPr>
              <p:cNvPicPr/>
              <p:nvPr/>
            </p:nvPicPr>
            <p:blipFill>
              <a:blip r:embed="rId13"/>
              <a:stretch>
                <a:fillRect/>
              </a:stretch>
            </p:blipFill>
            <p:spPr>
              <a:xfrm>
                <a:off x="69749" y="292844"/>
                <a:ext cx="765360" cy="25938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CF07846F-770D-87F3-09CA-CC6BF1B89414}"/>
                  </a:ext>
                </a:extLst>
              </p14:cNvPr>
              <p14:cNvContentPartPr/>
              <p14:nvPr/>
            </p14:nvContentPartPr>
            <p14:xfrm>
              <a:off x="3035789" y="576524"/>
              <a:ext cx="2079720" cy="2027520"/>
            </p14:xfrm>
          </p:contentPart>
        </mc:Choice>
        <mc:Fallback>
          <p:pic>
            <p:nvPicPr>
              <p:cNvPr id="11" name="Ink 10">
                <a:extLst>
                  <a:ext uri="{FF2B5EF4-FFF2-40B4-BE49-F238E27FC236}">
                    <a16:creationId xmlns:a16="http://schemas.microsoft.com/office/drawing/2014/main" id="{CF07846F-770D-87F3-09CA-CC6BF1B89414}"/>
                  </a:ext>
                </a:extLst>
              </p:cNvPr>
              <p:cNvPicPr/>
              <p:nvPr/>
            </p:nvPicPr>
            <p:blipFill>
              <a:blip r:embed="rId15"/>
              <a:stretch>
                <a:fillRect/>
              </a:stretch>
            </p:blipFill>
            <p:spPr>
              <a:xfrm>
                <a:off x="3027149" y="567524"/>
                <a:ext cx="2097360" cy="2045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E834627D-3623-8AE6-8547-27147BE9CBDE}"/>
                  </a:ext>
                </a:extLst>
              </p14:cNvPr>
              <p14:cNvContentPartPr/>
              <p14:nvPr/>
            </p14:nvContentPartPr>
            <p14:xfrm>
              <a:off x="6329429" y="328124"/>
              <a:ext cx="1066320" cy="2311200"/>
            </p14:xfrm>
          </p:contentPart>
        </mc:Choice>
        <mc:Fallback>
          <p:pic>
            <p:nvPicPr>
              <p:cNvPr id="12" name="Ink 11">
                <a:extLst>
                  <a:ext uri="{FF2B5EF4-FFF2-40B4-BE49-F238E27FC236}">
                    <a16:creationId xmlns:a16="http://schemas.microsoft.com/office/drawing/2014/main" id="{E834627D-3623-8AE6-8547-27147BE9CBDE}"/>
                  </a:ext>
                </a:extLst>
              </p:cNvPr>
              <p:cNvPicPr/>
              <p:nvPr/>
            </p:nvPicPr>
            <p:blipFill>
              <a:blip r:embed="rId17"/>
              <a:stretch>
                <a:fillRect/>
              </a:stretch>
            </p:blipFill>
            <p:spPr>
              <a:xfrm>
                <a:off x="6320789" y="319124"/>
                <a:ext cx="1083960" cy="2328840"/>
              </a:xfrm>
              <a:prstGeom prst="rect">
                <a:avLst/>
              </a:prstGeom>
            </p:spPr>
          </p:pic>
        </mc:Fallback>
      </mc:AlternateContent>
    </p:spTree>
    <p:extLst>
      <p:ext uri="{BB962C8B-B14F-4D97-AF65-F5344CB8AC3E}">
        <p14:creationId xmlns:p14="http://schemas.microsoft.com/office/powerpoint/2010/main" val="985995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94628"/>
            <a:ext cx="8229600" cy="722889"/>
          </a:xfrm>
        </p:spPr>
        <p:txBody>
          <a:bodyPr>
            <a:normAutofit/>
          </a:bodyPr>
          <a:lstStyle/>
          <a:p>
            <a:r>
              <a:rPr lang="en-US"/>
              <a:t>Good parts of the design - Main class</a:t>
            </a:r>
          </a:p>
        </p:txBody>
      </p:sp>
      <p:sp>
        <p:nvSpPr>
          <p:cNvPr id="2" name="Content Placeholder 1"/>
          <p:cNvSpPr>
            <a:spLocks noGrp="1"/>
          </p:cNvSpPr>
          <p:nvPr>
            <p:ph idx="1"/>
          </p:nvPr>
        </p:nvSpPr>
        <p:spPr>
          <a:xfrm>
            <a:off x="360045" y="3958429"/>
            <a:ext cx="8423910" cy="2609772"/>
          </a:xfrm>
        </p:spPr>
        <p:txBody>
          <a:bodyPr vert="horz" lIns="91440" tIns="45720" rIns="91440" bIns="45720" rtlCol="0" anchor="t">
            <a:normAutofit/>
          </a:bodyPr>
          <a:lstStyle/>
          <a:p>
            <a:r>
              <a:rPr lang="en-US" sz="2000" dirty="0"/>
              <a:t>Every program </a:t>
            </a:r>
            <a:r>
              <a:rPr lang="en-US" sz="2000" dirty="0">
                <a:cs typeface="Calibri"/>
              </a:rPr>
              <a:t>starts somewhere, and any design should make clear where the starting point is.  In our class, we will name the starting point class </a:t>
            </a:r>
            <a:r>
              <a:rPr lang="en-US" sz="2000" dirty="0" err="1">
                <a:cs typeface="Calibri"/>
              </a:rPr>
              <a:t>Something</a:t>
            </a:r>
            <a:r>
              <a:rPr lang="en-US" sz="2000" dirty="0" err="1">
                <a:highlight>
                  <a:srgbClr val="FFFF00"/>
                </a:highlight>
                <a:cs typeface="Calibri"/>
              </a:rPr>
              <a:t>Main</a:t>
            </a:r>
            <a:endParaRPr lang="en-US" sz="2000" dirty="0">
              <a:highlight>
                <a:srgbClr val="FFFF00"/>
              </a:highlight>
              <a:cs typeface="Calibri"/>
            </a:endParaRPr>
          </a:p>
          <a:p>
            <a:endParaRPr lang="en-US" dirty="0"/>
          </a:p>
        </p:txBody>
      </p:sp>
      <p:sp>
        <p:nvSpPr>
          <p:cNvPr id="8" name="Rounded Rectangle 7"/>
          <p:cNvSpPr/>
          <p:nvPr/>
        </p:nvSpPr>
        <p:spPr>
          <a:xfrm>
            <a:off x="2108498" y="4943390"/>
            <a:ext cx="3636085" cy="132319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solidFill>
                  <a:schemeClr val="tx1"/>
                </a:solidFill>
              </a:rPr>
              <a:t>We </a:t>
            </a:r>
            <a:r>
              <a:rPr lang="en-US" b="1" i="1">
                <a:solidFill>
                  <a:schemeClr val="tx1"/>
                </a:solidFill>
              </a:rPr>
              <a:t>implicitly</a:t>
            </a:r>
            <a:r>
              <a:rPr lang="en-US">
                <a:solidFill>
                  <a:schemeClr val="tx1"/>
                </a:solidFill>
              </a:rPr>
              <a:t> assume there exists:</a:t>
            </a:r>
          </a:p>
          <a:p>
            <a:pPr algn="ctr"/>
            <a:r>
              <a:rPr lang="en-US">
                <a:solidFill>
                  <a:schemeClr val="tx1"/>
                </a:solidFill>
              </a:rPr>
              <a:t>constructors as needed</a:t>
            </a:r>
          </a:p>
          <a:p>
            <a:pPr algn="ctr"/>
            <a:r>
              <a:rPr lang="en-US">
                <a:solidFill>
                  <a:schemeClr val="tx1"/>
                </a:solidFill>
              </a:rPr>
              <a:t>getters and setters as needed</a:t>
            </a:r>
          </a:p>
        </p:txBody>
      </p:sp>
      <p:cxnSp>
        <p:nvCxnSpPr>
          <p:cNvPr id="16" name="Straight Arrow Connector 15">
            <a:extLst>
              <a:ext uri="{FF2B5EF4-FFF2-40B4-BE49-F238E27FC236}">
                <a16:creationId xmlns:a16="http://schemas.microsoft.com/office/drawing/2014/main" id="{64515D22-5699-4CF0-8804-5E762EB2B61A}"/>
              </a:ext>
            </a:extLst>
          </p:cNvPr>
          <p:cNvCxnSpPr>
            <a:cxnSpLocks/>
          </p:cNvCxnSpPr>
          <p:nvPr/>
        </p:nvCxnSpPr>
        <p:spPr>
          <a:xfrm flipV="1">
            <a:off x="3812716" y="2592750"/>
            <a:ext cx="2047066" cy="2536942"/>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pic>
        <p:nvPicPr>
          <p:cNvPr id="10" name="Picture 2" descr="A screenshot of a cell phone&#10;&#10;Description generated with very high confidence">
            <a:extLst>
              <a:ext uri="{FF2B5EF4-FFF2-40B4-BE49-F238E27FC236}">
                <a16:creationId xmlns:a16="http://schemas.microsoft.com/office/drawing/2014/main" id="{4E6D5B42-E8E2-4B6A-AB89-AE9EA63DB5E4}"/>
              </a:ext>
            </a:extLst>
          </p:cNvPr>
          <p:cNvPicPr>
            <a:picLocks noChangeAspect="1"/>
          </p:cNvPicPr>
          <p:nvPr/>
        </p:nvPicPr>
        <p:blipFill>
          <a:blip r:embed="rId3"/>
          <a:stretch>
            <a:fillRect/>
          </a:stretch>
        </p:blipFill>
        <p:spPr>
          <a:xfrm>
            <a:off x="605791" y="846353"/>
            <a:ext cx="8187955" cy="1746397"/>
          </a:xfrm>
          <a:prstGeom prst="rect">
            <a:avLst/>
          </a:prstGeom>
        </p:spPr>
      </p:pic>
      <p:sp>
        <p:nvSpPr>
          <p:cNvPr id="5" name="Rectangle: Rounded Corners 4">
            <a:extLst>
              <a:ext uri="{FF2B5EF4-FFF2-40B4-BE49-F238E27FC236}">
                <a16:creationId xmlns:a16="http://schemas.microsoft.com/office/drawing/2014/main" id="{08004D7E-2D9F-4ACD-BFA7-3D42E6847293}"/>
              </a:ext>
            </a:extLst>
          </p:cNvPr>
          <p:cNvSpPr/>
          <p:nvPr/>
        </p:nvSpPr>
        <p:spPr>
          <a:xfrm>
            <a:off x="605791" y="917517"/>
            <a:ext cx="4149090" cy="160534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64515D22-5699-4CF0-8804-5E762EB2B61A}"/>
              </a:ext>
            </a:extLst>
          </p:cNvPr>
          <p:cNvCxnSpPr>
            <a:cxnSpLocks/>
          </p:cNvCxnSpPr>
          <p:nvPr/>
        </p:nvCxnSpPr>
        <p:spPr>
          <a:xfrm flipV="1">
            <a:off x="3109913" y="2353084"/>
            <a:ext cx="0" cy="1605346"/>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6706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A screenshot of a cell phone&#10;&#10;Description generated with very high confidence">
            <a:extLst>
              <a:ext uri="{FF2B5EF4-FFF2-40B4-BE49-F238E27FC236}">
                <a16:creationId xmlns:a16="http://schemas.microsoft.com/office/drawing/2014/main" id="{A41A93D2-63AE-414E-AD3C-3E9358B73B96}"/>
              </a:ext>
            </a:extLst>
          </p:cNvPr>
          <p:cNvPicPr>
            <a:picLocks noChangeAspect="1"/>
          </p:cNvPicPr>
          <p:nvPr/>
        </p:nvPicPr>
        <p:blipFill>
          <a:blip r:embed="rId3"/>
          <a:stretch>
            <a:fillRect/>
          </a:stretch>
        </p:blipFill>
        <p:spPr>
          <a:xfrm>
            <a:off x="605791" y="846353"/>
            <a:ext cx="8187955" cy="1746397"/>
          </a:xfrm>
          <a:prstGeom prst="rect">
            <a:avLst/>
          </a:prstGeom>
        </p:spPr>
      </p:pic>
      <p:sp>
        <p:nvSpPr>
          <p:cNvPr id="3" name="Title 2"/>
          <p:cNvSpPr>
            <a:spLocks noGrp="1"/>
          </p:cNvSpPr>
          <p:nvPr>
            <p:ph type="title"/>
          </p:nvPr>
        </p:nvSpPr>
        <p:spPr>
          <a:xfrm>
            <a:off x="457200" y="194628"/>
            <a:ext cx="8229600" cy="722889"/>
          </a:xfrm>
        </p:spPr>
        <p:txBody>
          <a:bodyPr>
            <a:normAutofit/>
          </a:bodyPr>
          <a:lstStyle/>
          <a:p>
            <a:r>
              <a:rPr lang="en-US"/>
              <a:t>Good parts of the design – “handle” methods</a:t>
            </a:r>
          </a:p>
        </p:txBody>
      </p:sp>
      <p:sp>
        <p:nvSpPr>
          <p:cNvPr id="2" name="Content Placeholder 1"/>
          <p:cNvSpPr>
            <a:spLocks noGrp="1"/>
          </p:cNvSpPr>
          <p:nvPr>
            <p:ph idx="1"/>
          </p:nvPr>
        </p:nvSpPr>
        <p:spPr>
          <a:xfrm>
            <a:off x="360045" y="3958429"/>
            <a:ext cx="8423910" cy="2609772"/>
          </a:xfrm>
        </p:spPr>
        <p:txBody>
          <a:bodyPr vert="horz" lIns="91440" tIns="45720" rIns="91440" bIns="45720" rtlCol="0" anchor="t">
            <a:normAutofit/>
          </a:bodyPr>
          <a:lstStyle/>
          <a:p>
            <a:r>
              <a:rPr lang="en-US" sz="2000" dirty="0"/>
              <a:t>In our very simple designs, this class also deals with user input</a:t>
            </a:r>
          </a:p>
          <a:p>
            <a:r>
              <a:rPr lang="en-US" sz="2000" i="1" dirty="0"/>
              <a:t>handle</a:t>
            </a:r>
            <a:r>
              <a:rPr lang="en-US" sz="2000" dirty="0">
                <a:cs typeface="Calibri"/>
              </a:rPr>
              <a:t> methods will have special meaning for us, as they will represent places where user commands enter the system</a:t>
            </a:r>
          </a:p>
          <a:p>
            <a:r>
              <a:rPr lang="en-US" sz="2000" dirty="0">
                <a:highlight>
                  <a:srgbClr val="FFFF00"/>
                </a:highlight>
                <a:cs typeface="Calibri"/>
              </a:rPr>
              <a:t>Examine the UML diagram and use your analysis skills in order to determine:</a:t>
            </a:r>
          </a:p>
          <a:p>
            <a:pPr marL="685800" lvl="1" indent="-342900">
              <a:buFont typeface="+mj-lt"/>
              <a:buAutoNum type="arabicPeriod"/>
            </a:pPr>
            <a:r>
              <a:rPr lang="en-US" sz="1700" dirty="0">
                <a:cs typeface="Calibri"/>
              </a:rPr>
              <a:t>If what is required by the </a:t>
            </a:r>
            <a:r>
              <a:rPr lang="en-US" sz="1700" i="1" dirty="0">
                <a:cs typeface="Calibri"/>
              </a:rPr>
              <a:t>story problem </a:t>
            </a:r>
            <a:r>
              <a:rPr lang="en-US" sz="1700" dirty="0">
                <a:cs typeface="Calibri"/>
              </a:rPr>
              <a:t>can be stored by the design presented in the UML diagram</a:t>
            </a:r>
          </a:p>
          <a:p>
            <a:pPr marL="685800" lvl="1" indent="-342900">
              <a:buFont typeface="+mj-lt"/>
              <a:buAutoNum type="arabicPeriod"/>
            </a:pPr>
            <a:r>
              <a:rPr lang="en-US" sz="1700" dirty="0">
                <a:cs typeface="Calibri"/>
              </a:rPr>
              <a:t>If you can implement the </a:t>
            </a:r>
            <a:r>
              <a:rPr lang="en-US" sz="1700" i="1" dirty="0">
                <a:cs typeface="Calibri"/>
              </a:rPr>
              <a:t>handle </a:t>
            </a:r>
            <a:r>
              <a:rPr lang="en-US" sz="1700" dirty="0">
                <a:cs typeface="Calibri"/>
              </a:rPr>
              <a:t>methods in the UML </a:t>
            </a:r>
            <a:r>
              <a:rPr lang="en-US" sz="1700" i="1" dirty="0">
                <a:cs typeface="Calibri"/>
              </a:rPr>
              <a:t>Main</a:t>
            </a:r>
            <a:r>
              <a:rPr lang="en-US" sz="1700" dirty="0">
                <a:cs typeface="Calibri"/>
              </a:rPr>
              <a:t> class given the data stored in the different UML class diagram</a:t>
            </a:r>
          </a:p>
          <a:p>
            <a:endParaRPr lang="en-US" dirty="0"/>
          </a:p>
        </p:txBody>
      </p:sp>
      <p:cxnSp>
        <p:nvCxnSpPr>
          <p:cNvPr id="7" name="Straight Arrow Connector 6">
            <a:extLst>
              <a:ext uri="{FF2B5EF4-FFF2-40B4-BE49-F238E27FC236}">
                <a16:creationId xmlns:a16="http://schemas.microsoft.com/office/drawing/2014/main" id="{64515D22-5699-4CF0-8804-5E762EB2B61A}"/>
              </a:ext>
            </a:extLst>
          </p:cNvPr>
          <p:cNvCxnSpPr>
            <a:cxnSpLocks/>
          </p:cNvCxnSpPr>
          <p:nvPr/>
        </p:nvCxnSpPr>
        <p:spPr>
          <a:xfrm flipV="1">
            <a:off x="1315403" y="2424545"/>
            <a:ext cx="832052" cy="1495237"/>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10" name="Rectangle: Rounded Corners 9">
            <a:extLst>
              <a:ext uri="{FF2B5EF4-FFF2-40B4-BE49-F238E27FC236}">
                <a16:creationId xmlns:a16="http://schemas.microsoft.com/office/drawing/2014/main" id="{F4E063BE-CBCC-4DC2-9C99-CBA5FBD21613}"/>
              </a:ext>
            </a:extLst>
          </p:cNvPr>
          <p:cNvSpPr/>
          <p:nvPr/>
        </p:nvSpPr>
        <p:spPr>
          <a:xfrm>
            <a:off x="605791" y="1510148"/>
            <a:ext cx="4174027" cy="91439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670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8" descr="A screenshot of a cell phone&#10;&#10;Description generated with very high confidence">
            <a:extLst>
              <a:ext uri="{FF2B5EF4-FFF2-40B4-BE49-F238E27FC236}">
                <a16:creationId xmlns:a16="http://schemas.microsoft.com/office/drawing/2014/main" id="{D288754E-1D61-494B-894C-22312A1C08BA}"/>
              </a:ext>
            </a:extLst>
          </p:cNvPr>
          <p:cNvPicPr>
            <a:picLocks noChangeAspect="1"/>
          </p:cNvPicPr>
          <p:nvPr/>
        </p:nvPicPr>
        <p:blipFill>
          <a:blip r:embed="rId3"/>
          <a:stretch>
            <a:fillRect/>
          </a:stretch>
        </p:blipFill>
        <p:spPr>
          <a:xfrm>
            <a:off x="637842" y="4345172"/>
            <a:ext cx="7974640" cy="2566876"/>
          </a:xfrm>
          <a:prstGeom prst="rect">
            <a:avLst/>
          </a:prstGeom>
        </p:spPr>
      </p:pic>
      <p:sp>
        <p:nvSpPr>
          <p:cNvPr id="4" name="TextBox 3"/>
          <p:cNvSpPr txBox="1"/>
          <p:nvPr/>
        </p:nvSpPr>
        <p:spPr>
          <a:xfrm>
            <a:off x="169039" y="2063557"/>
            <a:ext cx="2092239" cy="523220"/>
          </a:xfrm>
          <a:prstGeom prst="rect">
            <a:avLst/>
          </a:prstGeom>
          <a:noFill/>
        </p:spPr>
        <p:txBody>
          <a:bodyPr wrap="none" rtlCol="0">
            <a:spAutoFit/>
          </a:bodyPr>
          <a:lstStyle/>
          <a:p>
            <a:r>
              <a:rPr lang="en-US" sz="2800" dirty="0"/>
              <a:t>Bad Design A</a:t>
            </a:r>
          </a:p>
        </p:txBody>
      </p:sp>
      <p:sp>
        <p:nvSpPr>
          <p:cNvPr id="7" name="TextBox 6"/>
          <p:cNvSpPr txBox="1"/>
          <p:nvPr/>
        </p:nvSpPr>
        <p:spPr>
          <a:xfrm>
            <a:off x="167884" y="4424552"/>
            <a:ext cx="2092239" cy="523220"/>
          </a:xfrm>
          <a:prstGeom prst="rect">
            <a:avLst/>
          </a:prstGeom>
          <a:noFill/>
        </p:spPr>
        <p:txBody>
          <a:bodyPr wrap="none" rtlCol="0">
            <a:spAutoFit/>
          </a:bodyPr>
          <a:lstStyle/>
          <a:p>
            <a:r>
              <a:rPr lang="en-US" sz="2800" dirty="0"/>
              <a:t>Bad Design B</a:t>
            </a:r>
          </a:p>
        </p:txBody>
      </p:sp>
      <p:sp>
        <p:nvSpPr>
          <p:cNvPr id="8" name="TextBox 7">
            <a:extLst>
              <a:ext uri="{FF2B5EF4-FFF2-40B4-BE49-F238E27FC236}">
                <a16:creationId xmlns:a16="http://schemas.microsoft.com/office/drawing/2014/main" id="{B59FA005-C3EF-40E7-B128-43C07DBBC66C}"/>
              </a:ext>
            </a:extLst>
          </p:cNvPr>
          <p:cNvSpPr txBox="1"/>
          <p:nvPr/>
        </p:nvSpPr>
        <p:spPr>
          <a:xfrm>
            <a:off x="123392" y="70139"/>
            <a:ext cx="8832272"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 website tracks books and the kids that read them.  For each book the system stores the name and author.  For each kid the system stores name and grade level.  The teacher enters when a kid reads a particular book.  It should be possible to print a report on a book that includes all kids who have read a particular book (with their grade level).  It should be possible to print a report on a kid that includes the books (with authors) a particular kid has read.</a:t>
            </a:r>
          </a:p>
        </p:txBody>
      </p:sp>
      <p:pic>
        <p:nvPicPr>
          <p:cNvPr id="2" name="Picture 2" descr="A screenshot of a cell phone&#10;&#10;Description generated with very high confidence">
            <a:extLst>
              <a:ext uri="{FF2B5EF4-FFF2-40B4-BE49-F238E27FC236}">
                <a16:creationId xmlns:a16="http://schemas.microsoft.com/office/drawing/2014/main" id="{C30AE8A5-582E-41E2-A715-A60B289F94BE}"/>
              </a:ext>
            </a:extLst>
          </p:cNvPr>
          <p:cNvPicPr>
            <a:picLocks noChangeAspect="1"/>
          </p:cNvPicPr>
          <p:nvPr/>
        </p:nvPicPr>
        <p:blipFill>
          <a:blip r:embed="rId4"/>
          <a:stretch>
            <a:fillRect/>
          </a:stretch>
        </p:blipFill>
        <p:spPr>
          <a:xfrm>
            <a:off x="451441" y="2515929"/>
            <a:ext cx="8187955" cy="1746397"/>
          </a:xfrm>
          <a:prstGeom prst="rect">
            <a:avLst/>
          </a:prstGeom>
        </p:spPr>
      </p:pic>
      <p:sp>
        <p:nvSpPr>
          <p:cNvPr id="10" name="Rounded Rectangle 9"/>
          <p:cNvSpPr/>
          <p:nvPr/>
        </p:nvSpPr>
        <p:spPr>
          <a:xfrm>
            <a:off x="4072000" y="1558714"/>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a couple minutes!</a:t>
            </a:r>
          </a:p>
          <a:p>
            <a:r>
              <a:rPr lang="en-US" dirty="0"/>
              <a:t>Try to see what you can think might be wrong</a:t>
            </a:r>
          </a:p>
          <a:p>
            <a:r>
              <a:rPr lang="en-US" dirty="0"/>
              <a:t>When you have an idea, then continue</a:t>
            </a:r>
          </a:p>
        </p:txBody>
      </p:sp>
      <p:pic>
        <p:nvPicPr>
          <p:cNvPr id="5" name="Picture 4">
            <a:extLst>
              <a:ext uri="{FF2B5EF4-FFF2-40B4-BE49-F238E27FC236}">
                <a16:creationId xmlns:a16="http://schemas.microsoft.com/office/drawing/2014/main" id="{18959D1B-A361-79EE-1C52-92DF27F360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0815" y="1508688"/>
            <a:ext cx="1786000" cy="7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09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9317-74D8-4C3A-A7D6-A42680E57E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D05192-45A4-42B2-8658-26781BA64DD6}"/>
              </a:ext>
            </a:extLst>
          </p:cNvPr>
          <p:cNvSpPr>
            <a:spLocks noGrp="1"/>
          </p:cNvSpPr>
          <p:nvPr>
            <p:ph idx="1"/>
          </p:nvPr>
        </p:nvSpPr>
        <p:spPr>
          <a:xfrm>
            <a:off x="628650" y="2472606"/>
            <a:ext cx="7886700" cy="3704357"/>
          </a:xfrm>
        </p:spPr>
        <p:txBody>
          <a:bodyPr vert="horz" lIns="91440" tIns="45720" rIns="91440" bIns="45720" rtlCol="0" anchor="t">
            <a:normAutofit/>
          </a:bodyPr>
          <a:lstStyle/>
          <a:p>
            <a:pPr marL="0" indent="0">
              <a:buNone/>
            </a:pPr>
            <a:r>
              <a:rPr lang="en-US">
                <a:cs typeface="Calibri"/>
              </a:rPr>
              <a:t>This design does not function.  There is no (sane) way to look up a book for printing a report or for associating with a Kid.</a:t>
            </a:r>
          </a:p>
        </p:txBody>
      </p:sp>
      <p:pic>
        <p:nvPicPr>
          <p:cNvPr id="5" name="Picture 2" descr="A screenshot of a cell phone&#10;&#10;Description generated with very high confidence">
            <a:extLst>
              <a:ext uri="{FF2B5EF4-FFF2-40B4-BE49-F238E27FC236}">
                <a16:creationId xmlns:a16="http://schemas.microsoft.com/office/drawing/2014/main" id="{7D4179C7-A4B5-4E8F-8CD3-B10ECA74599C}"/>
              </a:ext>
            </a:extLst>
          </p:cNvPr>
          <p:cNvPicPr>
            <a:picLocks noChangeAspect="1"/>
          </p:cNvPicPr>
          <p:nvPr/>
        </p:nvPicPr>
        <p:blipFill>
          <a:blip r:embed="rId3"/>
          <a:stretch>
            <a:fillRect/>
          </a:stretch>
        </p:blipFill>
        <p:spPr>
          <a:xfrm>
            <a:off x="465818" y="574986"/>
            <a:ext cx="8187955" cy="1746397"/>
          </a:xfrm>
          <a:prstGeom prst="rect">
            <a:avLst/>
          </a:prstGeom>
        </p:spPr>
      </p:pic>
      <p:grpSp>
        <p:nvGrpSpPr>
          <p:cNvPr id="12" name="Group 11">
            <a:extLst>
              <a:ext uri="{FF2B5EF4-FFF2-40B4-BE49-F238E27FC236}">
                <a16:creationId xmlns:a16="http://schemas.microsoft.com/office/drawing/2014/main" id="{1D286AD0-3187-3E5B-473B-B8A775820A12}"/>
              </a:ext>
            </a:extLst>
          </p:cNvPr>
          <p:cNvGrpSpPr/>
          <p:nvPr/>
        </p:nvGrpSpPr>
        <p:grpSpPr>
          <a:xfrm>
            <a:off x="788491" y="1978364"/>
            <a:ext cx="6815160" cy="1847880"/>
            <a:chOff x="788491" y="1978364"/>
            <a:chExt cx="6815160" cy="1847880"/>
          </a:xfrm>
        </p:grpSpPr>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7E4B21E7-9279-1200-894E-9739F4C5E8BA}"/>
                    </a:ext>
                  </a:extLst>
                </p14:cNvPr>
                <p14:cNvContentPartPr/>
                <p14:nvPr/>
              </p14:nvContentPartPr>
              <p14:xfrm>
                <a:off x="788491" y="1978364"/>
                <a:ext cx="3058200" cy="10080"/>
              </p14:xfrm>
            </p:contentPart>
          </mc:Choice>
          <mc:Fallback>
            <p:pic>
              <p:nvPicPr>
                <p:cNvPr id="6" name="Ink 5">
                  <a:extLst>
                    <a:ext uri="{FF2B5EF4-FFF2-40B4-BE49-F238E27FC236}">
                      <a16:creationId xmlns:a16="http://schemas.microsoft.com/office/drawing/2014/main" id="{7E4B21E7-9279-1200-894E-9739F4C5E8BA}"/>
                    </a:ext>
                  </a:extLst>
                </p:cNvPr>
                <p:cNvPicPr/>
                <p:nvPr/>
              </p:nvPicPr>
              <p:blipFill>
                <a:blip r:embed="rId5"/>
                <a:stretch>
                  <a:fillRect/>
                </a:stretch>
              </p:blipFill>
              <p:spPr>
                <a:xfrm>
                  <a:off x="779851" y="1969364"/>
                  <a:ext cx="307584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D576420D-FA70-4FA7-314E-8B73E761355F}"/>
                    </a:ext>
                  </a:extLst>
                </p14:cNvPr>
                <p14:cNvContentPartPr/>
                <p14:nvPr/>
              </p14:nvContentPartPr>
              <p14:xfrm>
                <a:off x="3745891" y="1979444"/>
                <a:ext cx="332280" cy="360"/>
              </p14:xfrm>
            </p:contentPart>
          </mc:Choice>
          <mc:Fallback>
            <p:pic>
              <p:nvPicPr>
                <p:cNvPr id="7" name="Ink 6">
                  <a:extLst>
                    <a:ext uri="{FF2B5EF4-FFF2-40B4-BE49-F238E27FC236}">
                      <a16:creationId xmlns:a16="http://schemas.microsoft.com/office/drawing/2014/main" id="{D576420D-FA70-4FA7-314E-8B73E761355F}"/>
                    </a:ext>
                  </a:extLst>
                </p:cNvPr>
                <p:cNvPicPr/>
                <p:nvPr/>
              </p:nvPicPr>
              <p:blipFill>
                <a:blip r:embed="rId7"/>
                <a:stretch>
                  <a:fillRect/>
                </a:stretch>
              </p:blipFill>
              <p:spPr>
                <a:xfrm>
                  <a:off x="3737251" y="1970444"/>
                  <a:ext cx="3499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AA7B4362-6279-FD70-F363-C2A8BBF79C0A}"/>
                    </a:ext>
                  </a:extLst>
                </p14:cNvPr>
                <p14:cNvContentPartPr/>
                <p14:nvPr/>
              </p14:nvContentPartPr>
              <p14:xfrm>
                <a:off x="4225411" y="2041364"/>
                <a:ext cx="3378240" cy="729360"/>
              </p14:xfrm>
            </p:contentPart>
          </mc:Choice>
          <mc:Fallback>
            <p:pic>
              <p:nvPicPr>
                <p:cNvPr id="9" name="Ink 8">
                  <a:extLst>
                    <a:ext uri="{FF2B5EF4-FFF2-40B4-BE49-F238E27FC236}">
                      <a16:creationId xmlns:a16="http://schemas.microsoft.com/office/drawing/2014/main" id="{AA7B4362-6279-FD70-F363-C2A8BBF79C0A}"/>
                    </a:ext>
                  </a:extLst>
                </p:cNvPr>
                <p:cNvPicPr/>
                <p:nvPr/>
              </p:nvPicPr>
              <p:blipFill>
                <a:blip r:embed="rId9"/>
                <a:stretch>
                  <a:fillRect/>
                </a:stretch>
              </p:blipFill>
              <p:spPr>
                <a:xfrm>
                  <a:off x="4216411" y="2032724"/>
                  <a:ext cx="3395880" cy="747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B6A900D1-591C-BB22-1641-993A3F4EA4E7}"/>
                    </a:ext>
                  </a:extLst>
                </p14:cNvPr>
                <p14:cNvContentPartPr/>
                <p14:nvPr/>
              </p14:nvContentPartPr>
              <p14:xfrm>
                <a:off x="6800131" y="2899244"/>
                <a:ext cx="408600" cy="707040"/>
              </p14:xfrm>
            </p:contentPart>
          </mc:Choice>
          <mc:Fallback>
            <p:pic>
              <p:nvPicPr>
                <p:cNvPr id="10" name="Ink 9">
                  <a:extLst>
                    <a:ext uri="{FF2B5EF4-FFF2-40B4-BE49-F238E27FC236}">
                      <a16:creationId xmlns:a16="http://schemas.microsoft.com/office/drawing/2014/main" id="{B6A900D1-591C-BB22-1641-993A3F4EA4E7}"/>
                    </a:ext>
                  </a:extLst>
                </p:cNvPr>
                <p:cNvPicPr/>
                <p:nvPr/>
              </p:nvPicPr>
              <p:blipFill>
                <a:blip r:embed="rId11"/>
                <a:stretch>
                  <a:fillRect/>
                </a:stretch>
              </p:blipFill>
              <p:spPr>
                <a:xfrm>
                  <a:off x="6791131" y="2890604"/>
                  <a:ext cx="426240" cy="7246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a:extLst>
                    <a:ext uri="{FF2B5EF4-FFF2-40B4-BE49-F238E27FC236}">
                      <a16:creationId xmlns:a16="http://schemas.microsoft.com/office/drawing/2014/main" id="{03987792-799C-E24B-02C8-1BCECC649CE0}"/>
                    </a:ext>
                  </a:extLst>
                </p14:cNvPr>
                <p14:cNvContentPartPr/>
                <p14:nvPr/>
              </p14:nvContentPartPr>
              <p14:xfrm>
                <a:off x="7085971" y="3796724"/>
                <a:ext cx="51840" cy="29520"/>
              </p14:xfrm>
            </p:contentPart>
          </mc:Choice>
          <mc:Fallback>
            <p:pic>
              <p:nvPicPr>
                <p:cNvPr id="11" name="Ink 10">
                  <a:extLst>
                    <a:ext uri="{FF2B5EF4-FFF2-40B4-BE49-F238E27FC236}">
                      <a16:creationId xmlns:a16="http://schemas.microsoft.com/office/drawing/2014/main" id="{03987792-799C-E24B-02C8-1BCECC649CE0}"/>
                    </a:ext>
                  </a:extLst>
                </p:cNvPr>
                <p:cNvPicPr/>
                <p:nvPr/>
              </p:nvPicPr>
              <p:blipFill>
                <a:blip r:embed="rId13"/>
                <a:stretch>
                  <a:fillRect/>
                </a:stretch>
              </p:blipFill>
              <p:spPr>
                <a:xfrm>
                  <a:off x="7076971" y="3788084"/>
                  <a:ext cx="69480" cy="47160"/>
                </a:xfrm>
                <a:prstGeom prst="rect">
                  <a:avLst/>
                </a:prstGeom>
              </p:spPr>
            </p:pic>
          </mc:Fallback>
        </mc:AlternateContent>
      </p:grpSp>
    </p:spTree>
    <p:extLst>
      <p:ext uri="{BB962C8B-B14F-4D97-AF65-F5344CB8AC3E}">
        <p14:creationId xmlns:p14="http://schemas.microsoft.com/office/powerpoint/2010/main" val="1215226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D05192-45A4-42B2-8658-26781BA64DD6}"/>
              </a:ext>
            </a:extLst>
          </p:cNvPr>
          <p:cNvSpPr>
            <a:spLocks noGrp="1"/>
          </p:cNvSpPr>
          <p:nvPr>
            <p:ph idx="1"/>
          </p:nvPr>
        </p:nvSpPr>
        <p:spPr>
          <a:xfrm>
            <a:off x="700537" y="3550907"/>
            <a:ext cx="7886700" cy="3014245"/>
          </a:xfrm>
        </p:spPr>
        <p:txBody>
          <a:bodyPr vert="horz" lIns="91440" tIns="45720" rIns="91440" bIns="45720" rtlCol="0" anchor="t">
            <a:normAutofit/>
          </a:bodyPr>
          <a:lstStyle/>
          <a:p>
            <a:pPr marL="0" indent="0">
              <a:buNone/>
            </a:pPr>
            <a:r>
              <a:rPr lang="en-US" dirty="0">
                <a:cs typeface="Calibri"/>
              </a:rPr>
              <a:t>This design functions but there is a very large amount of duplication – which in general we want to avoid.  </a:t>
            </a:r>
          </a:p>
          <a:p>
            <a:pPr marL="0" indent="0">
              <a:buNone/>
            </a:pPr>
            <a:endParaRPr lang="en-US" dirty="0">
              <a:cs typeface="Calibri"/>
            </a:endParaRPr>
          </a:p>
          <a:p>
            <a:pPr marL="0" indent="0">
              <a:buNone/>
            </a:pPr>
            <a:r>
              <a:rPr lang="en-US" dirty="0">
                <a:cs typeface="Calibri"/>
              </a:rPr>
              <a:t>In particular, the author/title information in the kid is duplicated and the name/grade level information in the book is duplicated.</a:t>
            </a:r>
          </a:p>
        </p:txBody>
      </p:sp>
      <p:pic>
        <p:nvPicPr>
          <p:cNvPr id="4" name="Picture 5" descr="A screenshot of a cell phone&#10;&#10;Description generated with very high confidence">
            <a:extLst>
              <a:ext uri="{FF2B5EF4-FFF2-40B4-BE49-F238E27FC236}">
                <a16:creationId xmlns:a16="http://schemas.microsoft.com/office/drawing/2014/main" id="{58E745EF-6BFC-4266-9A29-219BAE2DA8FA}"/>
              </a:ext>
            </a:extLst>
          </p:cNvPr>
          <p:cNvPicPr>
            <a:picLocks noChangeAspect="1"/>
          </p:cNvPicPr>
          <p:nvPr/>
        </p:nvPicPr>
        <p:blipFill>
          <a:blip r:embed="rId3"/>
          <a:stretch>
            <a:fillRect/>
          </a:stretch>
        </p:blipFill>
        <p:spPr>
          <a:xfrm>
            <a:off x="629818" y="520460"/>
            <a:ext cx="7568061" cy="2438400"/>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512B9626-0D09-4D3B-C5D6-4EC1D6725A93}"/>
                  </a:ext>
                </a:extLst>
              </p14:cNvPr>
              <p14:cNvContentPartPr/>
              <p14:nvPr/>
            </p14:nvContentPartPr>
            <p14:xfrm>
              <a:off x="5255371" y="3852524"/>
              <a:ext cx="2912040" cy="135000"/>
            </p14:xfrm>
          </p:contentPart>
        </mc:Choice>
        <mc:Fallback>
          <p:pic>
            <p:nvPicPr>
              <p:cNvPr id="2" name="Ink 1">
                <a:extLst>
                  <a:ext uri="{FF2B5EF4-FFF2-40B4-BE49-F238E27FC236}">
                    <a16:creationId xmlns:a16="http://schemas.microsoft.com/office/drawing/2014/main" id="{512B9626-0D09-4D3B-C5D6-4EC1D6725A93}"/>
                  </a:ext>
                </a:extLst>
              </p:cNvPr>
              <p:cNvPicPr/>
              <p:nvPr/>
            </p:nvPicPr>
            <p:blipFill>
              <a:blip r:embed="rId5"/>
              <a:stretch>
                <a:fillRect/>
              </a:stretch>
            </p:blipFill>
            <p:spPr>
              <a:xfrm>
                <a:off x="5246731" y="3843524"/>
                <a:ext cx="292968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6" name="Ink 15">
                <a:extLst>
                  <a:ext uri="{FF2B5EF4-FFF2-40B4-BE49-F238E27FC236}">
                    <a16:creationId xmlns:a16="http://schemas.microsoft.com/office/drawing/2014/main" id="{920AD47F-5A05-A1A4-3DC6-8324297C2AF7}"/>
                  </a:ext>
                </a:extLst>
              </p14:cNvPr>
              <p14:cNvContentPartPr/>
              <p14:nvPr/>
            </p14:nvContentPartPr>
            <p14:xfrm>
              <a:off x="5251051" y="1874324"/>
              <a:ext cx="1313640" cy="327240"/>
            </p14:xfrm>
          </p:contentPart>
        </mc:Choice>
        <mc:Fallback>
          <p:pic>
            <p:nvPicPr>
              <p:cNvPr id="16" name="Ink 15">
                <a:extLst>
                  <a:ext uri="{FF2B5EF4-FFF2-40B4-BE49-F238E27FC236}">
                    <a16:creationId xmlns:a16="http://schemas.microsoft.com/office/drawing/2014/main" id="{920AD47F-5A05-A1A4-3DC6-8324297C2AF7}"/>
                  </a:ext>
                </a:extLst>
              </p:cNvPr>
              <p:cNvPicPr/>
              <p:nvPr/>
            </p:nvPicPr>
            <p:blipFill>
              <a:blip r:embed="rId7"/>
              <a:stretch>
                <a:fillRect/>
              </a:stretch>
            </p:blipFill>
            <p:spPr>
              <a:xfrm>
                <a:off x="5242411" y="1865684"/>
                <a:ext cx="1331280" cy="344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7" name="Ink 16">
                <a:extLst>
                  <a:ext uri="{FF2B5EF4-FFF2-40B4-BE49-F238E27FC236}">
                    <a16:creationId xmlns:a16="http://schemas.microsoft.com/office/drawing/2014/main" id="{A42A4E4E-4D85-A99A-3581-91794327352C}"/>
                  </a:ext>
                </a:extLst>
              </p14:cNvPr>
              <p14:cNvContentPartPr/>
              <p14:nvPr/>
            </p14:nvContentPartPr>
            <p14:xfrm>
              <a:off x="5450491" y="1741124"/>
              <a:ext cx="1123560" cy="291960"/>
            </p14:xfrm>
          </p:contentPart>
        </mc:Choice>
        <mc:Fallback>
          <p:pic>
            <p:nvPicPr>
              <p:cNvPr id="17" name="Ink 16">
                <a:extLst>
                  <a:ext uri="{FF2B5EF4-FFF2-40B4-BE49-F238E27FC236}">
                    <a16:creationId xmlns:a16="http://schemas.microsoft.com/office/drawing/2014/main" id="{A42A4E4E-4D85-A99A-3581-91794327352C}"/>
                  </a:ext>
                </a:extLst>
              </p:cNvPr>
              <p:cNvPicPr/>
              <p:nvPr/>
            </p:nvPicPr>
            <p:blipFill>
              <a:blip r:embed="rId9"/>
              <a:stretch>
                <a:fillRect/>
              </a:stretch>
            </p:blipFill>
            <p:spPr>
              <a:xfrm>
                <a:off x="5441851" y="1732124"/>
                <a:ext cx="1141200"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8" name="Ink 17">
                <a:extLst>
                  <a:ext uri="{FF2B5EF4-FFF2-40B4-BE49-F238E27FC236}">
                    <a16:creationId xmlns:a16="http://schemas.microsoft.com/office/drawing/2014/main" id="{E7CA401B-F04B-26E7-7510-EE805DE0567B}"/>
                  </a:ext>
                </a:extLst>
              </p14:cNvPr>
              <p14:cNvContentPartPr/>
              <p14:nvPr/>
            </p14:nvContentPartPr>
            <p14:xfrm>
              <a:off x="5991931" y="1886924"/>
              <a:ext cx="645840" cy="367920"/>
            </p14:xfrm>
          </p:contentPart>
        </mc:Choice>
        <mc:Fallback>
          <p:pic>
            <p:nvPicPr>
              <p:cNvPr id="18" name="Ink 17">
                <a:extLst>
                  <a:ext uri="{FF2B5EF4-FFF2-40B4-BE49-F238E27FC236}">
                    <a16:creationId xmlns:a16="http://schemas.microsoft.com/office/drawing/2014/main" id="{E7CA401B-F04B-26E7-7510-EE805DE0567B}"/>
                  </a:ext>
                </a:extLst>
              </p:cNvPr>
              <p:cNvPicPr/>
              <p:nvPr/>
            </p:nvPicPr>
            <p:blipFill>
              <a:blip r:embed="rId11"/>
              <a:stretch>
                <a:fillRect/>
              </a:stretch>
            </p:blipFill>
            <p:spPr>
              <a:xfrm>
                <a:off x="5983291" y="1878284"/>
                <a:ext cx="663480" cy="3855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9" name="Ink 18">
                <a:extLst>
                  <a:ext uri="{FF2B5EF4-FFF2-40B4-BE49-F238E27FC236}">
                    <a16:creationId xmlns:a16="http://schemas.microsoft.com/office/drawing/2014/main" id="{3BDD7FFA-9DEB-8F74-43B5-72906C98812D}"/>
                  </a:ext>
                </a:extLst>
              </p14:cNvPr>
              <p14:cNvContentPartPr/>
              <p14:nvPr/>
            </p14:nvContentPartPr>
            <p14:xfrm>
              <a:off x="5246371" y="1695044"/>
              <a:ext cx="1341000" cy="338040"/>
            </p14:xfrm>
          </p:contentPart>
        </mc:Choice>
        <mc:Fallback>
          <p:pic>
            <p:nvPicPr>
              <p:cNvPr id="19" name="Ink 18">
                <a:extLst>
                  <a:ext uri="{FF2B5EF4-FFF2-40B4-BE49-F238E27FC236}">
                    <a16:creationId xmlns:a16="http://schemas.microsoft.com/office/drawing/2014/main" id="{3BDD7FFA-9DEB-8F74-43B5-72906C98812D}"/>
                  </a:ext>
                </a:extLst>
              </p:cNvPr>
              <p:cNvPicPr/>
              <p:nvPr/>
            </p:nvPicPr>
            <p:blipFill>
              <a:blip r:embed="rId13"/>
              <a:stretch>
                <a:fillRect/>
              </a:stretch>
            </p:blipFill>
            <p:spPr>
              <a:xfrm>
                <a:off x="5237731" y="1686044"/>
                <a:ext cx="1358640" cy="355680"/>
              </a:xfrm>
              <a:prstGeom prst="rect">
                <a:avLst/>
              </a:prstGeom>
            </p:spPr>
          </p:pic>
        </mc:Fallback>
      </mc:AlternateContent>
    </p:spTree>
    <p:extLst>
      <p:ext uri="{BB962C8B-B14F-4D97-AF65-F5344CB8AC3E}">
        <p14:creationId xmlns:p14="http://schemas.microsoft.com/office/powerpoint/2010/main" val="32722282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883" y="88710"/>
            <a:ext cx="7886700" cy="876109"/>
          </a:xfrm>
        </p:spPr>
        <p:txBody>
          <a:bodyPr/>
          <a:lstStyle/>
          <a:p>
            <a:r>
              <a:rPr lang="en-US" dirty="0"/>
              <a:t>What would be a better design?</a:t>
            </a:r>
          </a:p>
        </p:txBody>
      </p:sp>
      <p:sp>
        <p:nvSpPr>
          <p:cNvPr id="5" name="TextBox 4">
            <a:extLst>
              <a:ext uri="{FF2B5EF4-FFF2-40B4-BE49-F238E27FC236}">
                <a16:creationId xmlns:a16="http://schemas.microsoft.com/office/drawing/2014/main" id="{B59FA005-C3EF-40E7-B128-43C07DBBC66C}"/>
              </a:ext>
            </a:extLst>
          </p:cNvPr>
          <p:cNvSpPr txBox="1"/>
          <p:nvPr/>
        </p:nvSpPr>
        <p:spPr>
          <a:xfrm>
            <a:off x="457991" y="1594449"/>
            <a:ext cx="7635360" cy="230832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 website tracks books and the kids that read them.  For each book the system stores the name and author.  For each kid the system stores name and grade level.  The teacher enters when a kid reads a particular book.  It should be possible to print a report on a book that includes all kids who have read a particular book (with their grade level).  It should be possible to print a report on a kid that includes the books (with authors) a particular kid has read.</a:t>
            </a:r>
          </a:p>
          <a:p>
            <a:endParaRPr lang="en-US" dirty="0"/>
          </a:p>
          <a:p>
            <a:r>
              <a:rPr lang="en-US" dirty="0"/>
              <a:t>Problematic designs for reference:</a:t>
            </a:r>
          </a:p>
        </p:txBody>
      </p:sp>
      <p:pic>
        <p:nvPicPr>
          <p:cNvPr id="6" name="Picture 8" descr="A screenshot of a cell phone&#10;&#10;Description generated with very high confidence">
            <a:extLst>
              <a:ext uri="{FF2B5EF4-FFF2-40B4-BE49-F238E27FC236}">
                <a16:creationId xmlns:a16="http://schemas.microsoft.com/office/drawing/2014/main" id="{D288754E-1D61-494B-894C-22312A1C08BA}"/>
              </a:ext>
            </a:extLst>
          </p:cNvPr>
          <p:cNvPicPr>
            <a:picLocks noChangeAspect="1"/>
          </p:cNvPicPr>
          <p:nvPr/>
        </p:nvPicPr>
        <p:blipFill>
          <a:blip r:embed="rId2"/>
          <a:stretch>
            <a:fillRect/>
          </a:stretch>
        </p:blipFill>
        <p:spPr>
          <a:xfrm>
            <a:off x="3656841" y="4840062"/>
            <a:ext cx="4810742" cy="1548481"/>
          </a:xfrm>
          <a:prstGeom prst="rect">
            <a:avLst/>
          </a:prstGeom>
        </p:spPr>
      </p:pic>
      <p:pic>
        <p:nvPicPr>
          <p:cNvPr id="7" name="Picture 2" descr="A screenshot of a cell phone&#10;&#10;Description generated with very high confidence">
            <a:extLst>
              <a:ext uri="{FF2B5EF4-FFF2-40B4-BE49-F238E27FC236}">
                <a16:creationId xmlns:a16="http://schemas.microsoft.com/office/drawing/2014/main" id="{C30AE8A5-582E-41E2-A715-A60B289F94BE}"/>
              </a:ext>
            </a:extLst>
          </p:cNvPr>
          <p:cNvPicPr>
            <a:picLocks noChangeAspect="1"/>
          </p:cNvPicPr>
          <p:nvPr/>
        </p:nvPicPr>
        <p:blipFill>
          <a:blip r:embed="rId3"/>
          <a:stretch>
            <a:fillRect/>
          </a:stretch>
        </p:blipFill>
        <p:spPr>
          <a:xfrm>
            <a:off x="3528158" y="3786539"/>
            <a:ext cx="4939425" cy="1053523"/>
          </a:xfrm>
          <a:prstGeom prst="rect">
            <a:avLst/>
          </a:prstGeom>
        </p:spPr>
      </p:pic>
      <p:sp>
        <p:nvSpPr>
          <p:cNvPr id="8" name="Rounded Rectangle 7"/>
          <p:cNvSpPr/>
          <p:nvPr/>
        </p:nvSpPr>
        <p:spPr>
          <a:xfrm>
            <a:off x="4112327" y="803748"/>
            <a:ext cx="4708479"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5-10 minutes!</a:t>
            </a:r>
          </a:p>
          <a:p>
            <a:r>
              <a:rPr lang="en-US" dirty="0"/>
              <a:t>Try to make your own improved design </a:t>
            </a:r>
          </a:p>
          <a:p>
            <a:r>
              <a:rPr lang="en-US" dirty="0"/>
              <a:t>Either paper or using </a:t>
            </a:r>
            <a:r>
              <a:rPr lang="en-US" dirty="0" err="1"/>
              <a:t>plantuml</a:t>
            </a:r>
            <a:r>
              <a:rPr lang="en-US" dirty="0"/>
              <a:t> is OK!</a:t>
            </a:r>
          </a:p>
        </p:txBody>
      </p:sp>
      <p:sp>
        <p:nvSpPr>
          <p:cNvPr id="10" name="TextBox 9">
            <a:extLst>
              <a:ext uri="{FF2B5EF4-FFF2-40B4-BE49-F238E27FC236}">
                <a16:creationId xmlns:a16="http://schemas.microsoft.com/office/drawing/2014/main" id="{3DD55A05-DB3B-9540-9877-A3A13863D874}"/>
              </a:ext>
            </a:extLst>
          </p:cNvPr>
          <p:cNvSpPr txBox="1"/>
          <p:nvPr/>
        </p:nvSpPr>
        <p:spPr>
          <a:xfrm rot="19623622">
            <a:off x="2086654" y="4204987"/>
            <a:ext cx="1598238" cy="369332"/>
          </a:xfrm>
          <a:prstGeom prst="rect">
            <a:avLst/>
          </a:prstGeom>
          <a:noFill/>
        </p:spPr>
        <p:txBody>
          <a:bodyPr wrap="square" rtlCol="0">
            <a:spAutoFit/>
          </a:bodyPr>
          <a:lstStyle/>
          <a:p>
            <a:r>
              <a:rPr lang="en-US" b="1" dirty="0">
                <a:solidFill>
                  <a:srgbClr val="FF0000"/>
                </a:solidFill>
              </a:rPr>
              <a:t>Bad Design A</a:t>
            </a:r>
          </a:p>
        </p:txBody>
      </p:sp>
      <p:sp>
        <p:nvSpPr>
          <p:cNvPr id="11" name="TextBox 10">
            <a:extLst>
              <a:ext uri="{FF2B5EF4-FFF2-40B4-BE49-F238E27FC236}">
                <a16:creationId xmlns:a16="http://schemas.microsoft.com/office/drawing/2014/main" id="{8CA531FA-0CFD-48E9-A6F1-6F5439FD0A91}"/>
              </a:ext>
            </a:extLst>
          </p:cNvPr>
          <p:cNvSpPr txBox="1"/>
          <p:nvPr/>
        </p:nvSpPr>
        <p:spPr>
          <a:xfrm rot="19623622">
            <a:off x="2327189" y="5551070"/>
            <a:ext cx="1598238" cy="369332"/>
          </a:xfrm>
          <a:prstGeom prst="rect">
            <a:avLst/>
          </a:prstGeom>
          <a:noFill/>
        </p:spPr>
        <p:txBody>
          <a:bodyPr wrap="square" rtlCol="0">
            <a:spAutoFit/>
          </a:bodyPr>
          <a:lstStyle/>
          <a:p>
            <a:r>
              <a:rPr lang="en-US" b="1" dirty="0">
                <a:solidFill>
                  <a:srgbClr val="FF0000"/>
                </a:solidFill>
              </a:rPr>
              <a:t>Bad Design B</a:t>
            </a:r>
          </a:p>
        </p:txBody>
      </p:sp>
      <p:pic>
        <p:nvPicPr>
          <p:cNvPr id="3" name="Picture 2">
            <a:extLst>
              <a:ext uri="{FF2B5EF4-FFF2-40B4-BE49-F238E27FC236}">
                <a16:creationId xmlns:a16="http://schemas.microsoft.com/office/drawing/2014/main" id="{DEB6C150-2796-CAE6-E186-E87E72D946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991" y="803748"/>
            <a:ext cx="2032045" cy="812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335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4407E-1218-4CC3-A42B-482025AF2767}"/>
              </a:ext>
            </a:extLst>
          </p:cNvPr>
          <p:cNvSpPr>
            <a:spLocks noGrp="1"/>
          </p:cNvSpPr>
          <p:nvPr>
            <p:ph type="title"/>
          </p:nvPr>
        </p:nvSpPr>
        <p:spPr>
          <a:xfrm>
            <a:off x="275213" y="2075526"/>
            <a:ext cx="7886700" cy="1325563"/>
          </a:xfrm>
        </p:spPr>
        <p:txBody>
          <a:bodyPr/>
          <a:lstStyle/>
          <a:p>
            <a:r>
              <a:rPr lang="en-US" dirty="0"/>
              <a:t>A Potential Solution</a:t>
            </a:r>
          </a:p>
        </p:txBody>
      </p:sp>
      <p:pic>
        <p:nvPicPr>
          <p:cNvPr id="4" name="Picture 4" descr="A screenshot of a cell phone&#10;&#10;Description generated with very high confidence">
            <a:extLst>
              <a:ext uri="{FF2B5EF4-FFF2-40B4-BE49-F238E27FC236}">
                <a16:creationId xmlns:a16="http://schemas.microsoft.com/office/drawing/2014/main" id="{B81ADEB9-9D5F-40F6-8E64-D2FBC8D4702E}"/>
              </a:ext>
            </a:extLst>
          </p:cNvPr>
          <p:cNvPicPr>
            <a:picLocks noGrp="1" noChangeAspect="1"/>
          </p:cNvPicPr>
          <p:nvPr>
            <p:ph idx="1"/>
          </p:nvPr>
        </p:nvPicPr>
        <p:blipFill>
          <a:blip r:embed="rId2"/>
          <a:stretch>
            <a:fillRect/>
          </a:stretch>
        </p:blipFill>
        <p:spPr>
          <a:xfrm>
            <a:off x="493820" y="3015638"/>
            <a:ext cx="7449486" cy="2171700"/>
          </a:xfrm>
          <a:prstGeom prst="rect">
            <a:avLst/>
          </a:prstGeom>
        </p:spPr>
      </p:pic>
      <p:sp>
        <p:nvSpPr>
          <p:cNvPr id="3" name="TextBox 2">
            <a:extLst>
              <a:ext uri="{FF2B5EF4-FFF2-40B4-BE49-F238E27FC236}">
                <a16:creationId xmlns:a16="http://schemas.microsoft.com/office/drawing/2014/main" id="{E820B294-7C84-C11C-8096-8E6A0EF332AA}"/>
              </a:ext>
            </a:extLst>
          </p:cNvPr>
          <p:cNvSpPr txBox="1"/>
          <p:nvPr/>
        </p:nvSpPr>
        <p:spPr>
          <a:xfrm>
            <a:off x="155864" y="193003"/>
            <a:ext cx="8832272"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 </a:t>
            </a:r>
            <a:r>
              <a:rPr lang="en-US" dirty="0">
                <a:highlight>
                  <a:srgbClr val="FFFF00"/>
                </a:highlight>
              </a:rPr>
              <a:t>website</a:t>
            </a:r>
            <a:r>
              <a:rPr lang="en-US" dirty="0"/>
              <a:t> tracks </a:t>
            </a:r>
            <a:r>
              <a:rPr lang="en-US" dirty="0">
                <a:highlight>
                  <a:srgbClr val="00FF00"/>
                </a:highlight>
              </a:rPr>
              <a:t>books</a:t>
            </a:r>
            <a:r>
              <a:rPr lang="en-US" dirty="0"/>
              <a:t> and the </a:t>
            </a:r>
            <a:r>
              <a:rPr lang="en-US" dirty="0">
                <a:highlight>
                  <a:srgbClr val="00FF00"/>
                </a:highlight>
              </a:rPr>
              <a:t>kids</a:t>
            </a:r>
            <a:r>
              <a:rPr lang="en-US" dirty="0"/>
              <a:t> that </a:t>
            </a:r>
            <a:r>
              <a:rPr lang="en-US" dirty="0">
                <a:highlight>
                  <a:srgbClr val="00FFFF"/>
                </a:highlight>
              </a:rPr>
              <a:t>read</a:t>
            </a:r>
            <a:r>
              <a:rPr lang="en-US" dirty="0"/>
              <a:t> them.  For each </a:t>
            </a:r>
            <a:r>
              <a:rPr lang="en-US" dirty="0">
                <a:highlight>
                  <a:srgbClr val="FFFF00"/>
                </a:highlight>
              </a:rPr>
              <a:t>book</a:t>
            </a:r>
            <a:r>
              <a:rPr lang="en-US" dirty="0"/>
              <a:t> the system stores the </a:t>
            </a:r>
            <a:r>
              <a:rPr lang="en-US" dirty="0">
                <a:highlight>
                  <a:srgbClr val="00FF00"/>
                </a:highlight>
              </a:rPr>
              <a:t>name</a:t>
            </a:r>
            <a:r>
              <a:rPr lang="en-US" dirty="0"/>
              <a:t> and </a:t>
            </a:r>
            <a:r>
              <a:rPr lang="en-US" dirty="0">
                <a:highlight>
                  <a:srgbClr val="00FF00"/>
                </a:highlight>
              </a:rPr>
              <a:t>author</a:t>
            </a:r>
            <a:r>
              <a:rPr lang="en-US" dirty="0"/>
              <a:t>.  For each </a:t>
            </a:r>
            <a:r>
              <a:rPr lang="en-US" dirty="0">
                <a:highlight>
                  <a:srgbClr val="FFFF00"/>
                </a:highlight>
              </a:rPr>
              <a:t>kid</a:t>
            </a:r>
            <a:r>
              <a:rPr lang="en-US" dirty="0"/>
              <a:t> the system stores </a:t>
            </a:r>
            <a:r>
              <a:rPr lang="en-US" dirty="0">
                <a:highlight>
                  <a:srgbClr val="00FF00"/>
                </a:highlight>
              </a:rPr>
              <a:t>name</a:t>
            </a:r>
            <a:r>
              <a:rPr lang="en-US" dirty="0"/>
              <a:t> and </a:t>
            </a:r>
            <a:r>
              <a:rPr lang="en-US" dirty="0">
                <a:highlight>
                  <a:srgbClr val="00FF00"/>
                </a:highlight>
              </a:rPr>
              <a:t>grade level</a:t>
            </a:r>
            <a:r>
              <a:rPr lang="en-US" dirty="0"/>
              <a:t>.  The teacher </a:t>
            </a:r>
            <a:r>
              <a:rPr lang="en-US" dirty="0">
                <a:highlight>
                  <a:srgbClr val="00FFFF"/>
                </a:highlight>
              </a:rPr>
              <a:t>enters</a:t>
            </a:r>
            <a:r>
              <a:rPr lang="en-US" dirty="0"/>
              <a:t> when a </a:t>
            </a:r>
            <a:r>
              <a:rPr lang="en-US" dirty="0">
                <a:highlight>
                  <a:srgbClr val="FFFF00"/>
                </a:highlight>
              </a:rPr>
              <a:t>kid</a:t>
            </a:r>
            <a:r>
              <a:rPr lang="en-US" dirty="0"/>
              <a:t> </a:t>
            </a:r>
            <a:r>
              <a:rPr lang="en-US" dirty="0">
                <a:highlight>
                  <a:srgbClr val="00FFFF"/>
                </a:highlight>
              </a:rPr>
              <a:t>reads</a:t>
            </a:r>
            <a:r>
              <a:rPr lang="en-US" dirty="0"/>
              <a:t> a particular </a:t>
            </a:r>
            <a:r>
              <a:rPr lang="en-US" dirty="0">
                <a:highlight>
                  <a:srgbClr val="FFFF00"/>
                </a:highlight>
              </a:rPr>
              <a:t>book</a:t>
            </a:r>
            <a:r>
              <a:rPr lang="en-US" dirty="0"/>
              <a:t>.  It should be possible to </a:t>
            </a:r>
            <a:r>
              <a:rPr lang="en-US" dirty="0">
                <a:highlight>
                  <a:srgbClr val="00FFFF"/>
                </a:highlight>
              </a:rPr>
              <a:t>print</a:t>
            </a:r>
            <a:r>
              <a:rPr lang="en-US" dirty="0"/>
              <a:t> a report on a </a:t>
            </a:r>
            <a:r>
              <a:rPr lang="en-US" dirty="0">
                <a:highlight>
                  <a:srgbClr val="FFFF00"/>
                </a:highlight>
              </a:rPr>
              <a:t>book</a:t>
            </a:r>
            <a:r>
              <a:rPr lang="en-US" dirty="0"/>
              <a:t> that includes all </a:t>
            </a:r>
            <a:r>
              <a:rPr lang="en-US" dirty="0">
                <a:highlight>
                  <a:srgbClr val="00FF00"/>
                </a:highlight>
              </a:rPr>
              <a:t>kids</a:t>
            </a:r>
            <a:r>
              <a:rPr lang="en-US" dirty="0"/>
              <a:t> who have read a particular book (with their grade level).  It should be possible to </a:t>
            </a:r>
            <a:r>
              <a:rPr lang="en-US" dirty="0">
                <a:highlight>
                  <a:srgbClr val="00FFFF"/>
                </a:highlight>
              </a:rPr>
              <a:t>print</a:t>
            </a:r>
            <a:r>
              <a:rPr lang="en-US" dirty="0"/>
              <a:t> a report on a </a:t>
            </a:r>
            <a:r>
              <a:rPr lang="en-US" dirty="0">
                <a:highlight>
                  <a:srgbClr val="FFFF00"/>
                </a:highlight>
              </a:rPr>
              <a:t>kid</a:t>
            </a:r>
            <a:r>
              <a:rPr lang="en-US" dirty="0"/>
              <a:t> that includes the </a:t>
            </a:r>
            <a:r>
              <a:rPr lang="en-US" dirty="0">
                <a:highlight>
                  <a:srgbClr val="00FF00"/>
                </a:highlight>
              </a:rPr>
              <a:t>books</a:t>
            </a:r>
            <a:r>
              <a:rPr lang="en-US" dirty="0"/>
              <a:t> (with authors) a particular kid has read.</a:t>
            </a:r>
          </a:p>
        </p:txBody>
      </p:sp>
      <p:sp>
        <p:nvSpPr>
          <p:cNvPr id="5" name="TextBox 4">
            <a:extLst>
              <a:ext uri="{FF2B5EF4-FFF2-40B4-BE49-F238E27FC236}">
                <a16:creationId xmlns:a16="http://schemas.microsoft.com/office/drawing/2014/main" id="{C3C810A2-88B8-9498-720D-F266777D2453}"/>
              </a:ext>
            </a:extLst>
          </p:cNvPr>
          <p:cNvSpPr txBox="1"/>
          <p:nvPr/>
        </p:nvSpPr>
        <p:spPr>
          <a:xfrm>
            <a:off x="451441" y="5464668"/>
            <a:ext cx="7929079" cy="1200329"/>
          </a:xfrm>
          <a:prstGeom prst="rect">
            <a:avLst/>
          </a:prstGeom>
          <a:noFill/>
        </p:spPr>
        <p:txBody>
          <a:bodyPr wrap="square">
            <a:spAutoFit/>
          </a:bodyPr>
          <a:lstStyle/>
          <a:p>
            <a:r>
              <a:rPr lang="en-US" dirty="0"/>
              <a:t>If you do this all well, then you should hopefully be able to make classes where:</a:t>
            </a:r>
          </a:p>
          <a:p>
            <a:pPr marL="285750" indent="-285750">
              <a:buFont typeface="Arial" panose="020B0604020202020204" pitchFamily="34" charset="0"/>
              <a:buChar char="•"/>
            </a:pPr>
            <a:r>
              <a:rPr lang="en-US" dirty="0"/>
              <a:t>Each </a:t>
            </a:r>
            <a:r>
              <a:rPr lang="en-US" i="1" dirty="0">
                <a:highlight>
                  <a:srgbClr val="FFFF00"/>
                </a:highlight>
              </a:rPr>
              <a:t>primary noun</a:t>
            </a:r>
            <a:r>
              <a:rPr lang="en-US" dirty="0"/>
              <a:t> becomes a Class</a:t>
            </a:r>
          </a:p>
          <a:p>
            <a:pPr marL="285750" indent="-285750">
              <a:buFont typeface="Arial" panose="020B0604020202020204" pitchFamily="34" charset="0"/>
              <a:buChar char="•"/>
            </a:pPr>
            <a:r>
              <a:rPr lang="en-US" dirty="0"/>
              <a:t>Each </a:t>
            </a:r>
            <a:r>
              <a:rPr lang="en-US" i="1" dirty="0">
                <a:highlight>
                  <a:srgbClr val="00FF00"/>
                </a:highlight>
              </a:rPr>
              <a:t>attribute</a:t>
            </a:r>
            <a:r>
              <a:rPr lang="en-US" dirty="0"/>
              <a:t> (</a:t>
            </a:r>
            <a:r>
              <a:rPr lang="en-US" i="1" dirty="0"/>
              <a:t>other noun</a:t>
            </a:r>
            <a:r>
              <a:rPr lang="en-US" dirty="0"/>
              <a:t>) becomes a field for its respective class</a:t>
            </a:r>
          </a:p>
          <a:p>
            <a:pPr marL="285750" indent="-285750">
              <a:buFont typeface="Arial" panose="020B0604020202020204" pitchFamily="34" charset="0"/>
              <a:buChar char="•"/>
            </a:pPr>
            <a:r>
              <a:rPr lang="en-US" dirty="0"/>
              <a:t>Each </a:t>
            </a:r>
            <a:r>
              <a:rPr lang="en-US" i="1" dirty="0">
                <a:highlight>
                  <a:srgbClr val="00FFFF"/>
                </a:highlight>
              </a:rPr>
              <a:t>verb</a:t>
            </a:r>
            <a:r>
              <a:rPr lang="en-US" dirty="0"/>
              <a:t> becomes the method for the respective class</a:t>
            </a:r>
            <a:endParaRPr lang="en-US" i="1" dirty="0"/>
          </a:p>
        </p:txBody>
      </p:sp>
    </p:spTree>
    <p:extLst>
      <p:ext uri="{BB962C8B-B14F-4D97-AF65-F5344CB8AC3E}">
        <p14:creationId xmlns:p14="http://schemas.microsoft.com/office/powerpoint/2010/main" val="1116523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489" y="365126"/>
            <a:ext cx="8747393" cy="1325563"/>
          </a:xfrm>
        </p:spPr>
        <p:txBody>
          <a:bodyPr/>
          <a:lstStyle/>
          <a:p>
            <a:r>
              <a:rPr lang="en-US" dirty="0"/>
              <a:t>In most cases non-workable design is caused by…</a:t>
            </a:r>
          </a:p>
        </p:txBody>
      </p:sp>
      <p:sp>
        <p:nvSpPr>
          <p:cNvPr id="3" name="Content Placeholder 2"/>
          <p:cNvSpPr>
            <a:spLocks noGrp="1"/>
          </p:cNvSpPr>
          <p:nvPr>
            <p:ph idx="1"/>
          </p:nvPr>
        </p:nvSpPr>
        <p:spPr/>
        <p:txBody>
          <a:bodyPr>
            <a:normAutofit lnSpcReduction="10000"/>
          </a:bodyPr>
          <a:lstStyle/>
          <a:p>
            <a:r>
              <a:rPr lang="en-US" sz="2800" dirty="0"/>
              <a:t>Not carefully analyzing the story problem.</a:t>
            </a:r>
          </a:p>
          <a:p>
            <a:r>
              <a:rPr lang="en-US" sz="2800" dirty="0"/>
              <a:t>Not carefully mapping the story problem to the proposed design (e.g., not noticing that each kid reads several books, not just one)</a:t>
            </a:r>
          </a:p>
          <a:p>
            <a:r>
              <a:rPr lang="en-US" sz="2800" dirty="0"/>
              <a:t>Not thinking about how specific required features might be implemented (e.g., how can we print a book report if we don’t have access to the book objects?)</a:t>
            </a:r>
          </a:p>
          <a:p>
            <a:r>
              <a:rPr lang="en-US" sz="2800" dirty="0"/>
              <a:t>Duplicating data (e.g., what does it matter if we store a copy of the author and title for every kid that reads the book)</a:t>
            </a:r>
          </a:p>
        </p:txBody>
      </p:sp>
    </p:spTree>
    <p:extLst>
      <p:ext uri="{BB962C8B-B14F-4D97-AF65-F5344CB8AC3E}">
        <p14:creationId xmlns:p14="http://schemas.microsoft.com/office/powerpoint/2010/main" val="39809484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471AE-887C-4849-9602-3E01EB62372E}"/>
              </a:ext>
            </a:extLst>
          </p:cNvPr>
          <p:cNvSpPr>
            <a:spLocks noGrp="1"/>
          </p:cNvSpPr>
          <p:nvPr>
            <p:ph type="title"/>
          </p:nvPr>
        </p:nvSpPr>
        <p:spPr/>
        <p:txBody>
          <a:bodyPr/>
          <a:lstStyle/>
          <a:p>
            <a:pPr algn="ctr"/>
            <a:r>
              <a:rPr lang="en-US" dirty="0"/>
              <a:t>Design Problem – Company Accounts</a:t>
            </a:r>
          </a:p>
        </p:txBody>
      </p:sp>
    </p:spTree>
    <p:extLst>
      <p:ext uri="{BB962C8B-B14F-4D97-AF65-F5344CB8AC3E}">
        <p14:creationId xmlns:p14="http://schemas.microsoft.com/office/powerpoint/2010/main" val="1398640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22498"/>
          </a:xfrm>
        </p:spPr>
        <p:txBody>
          <a:bodyPr/>
          <a:lstStyle/>
          <a:p>
            <a:r>
              <a:rPr lang="en-US"/>
              <a:t>Overview: Principles of Design (for CSSE220)</a:t>
            </a:r>
          </a:p>
        </p:txBody>
      </p:sp>
      <p:sp>
        <p:nvSpPr>
          <p:cNvPr id="3" name="Content Placeholder 2"/>
          <p:cNvSpPr>
            <a:spLocks noGrp="1"/>
          </p:cNvSpPr>
          <p:nvPr>
            <p:ph idx="1"/>
          </p:nvPr>
        </p:nvSpPr>
        <p:spPr>
          <a:xfrm>
            <a:off x="335901" y="1287625"/>
            <a:ext cx="8546841" cy="5570375"/>
          </a:xfrm>
        </p:spPr>
        <p:txBody>
          <a:bodyPr>
            <a:normAutofit fontScale="92500" lnSpcReduction="10000"/>
          </a:bodyPr>
          <a:lstStyle/>
          <a:p>
            <a:pPr marL="457200" indent="-457200" fontAlgn="base">
              <a:buFont typeface="+mj-lt"/>
              <a:buAutoNum type="arabicPeriod"/>
            </a:pPr>
            <a:r>
              <a:rPr lang="en-US" sz="2400" dirty="0">
                <a:highlight>
                  <a:srgbClr val="FFFF00"/>
                </a:highlight>
              </a:rPr>
              <a:t>Make sure your design </a:t>
            </a:r>
            <a:r>
              <a:rPr lang="en-US" sz="2400" b="1" dirty="0">
                <a:highlight>
                  <a:srgbClr val="FFFF00"/>
                </a:highlight>
              </a:rPr>
              <a:t>allows proper functionality</a:t>
            </a:r>
            <a:endParaRPr lang="en-US" sz="2400" dirty="0">
              <a:highlight>
                <a:srgbClr val="FFFF00"/>
              </a:highlight>
            </a:endParaRPr>
          </a:p>
          <a:p>
            <a:pPr marL="685800" lvl="1" indent="-342900" fontAlgn="base">
              <a:buFont typeface="+mj-lt"/>
              <a:buAutoNum type="alphaLcParenR"/>
            </a:pPr>
            <a:r>
              <a:rPr lang="en-US" dirty="0"/>
              <a:t>Must be able to </a:t>
            </a:r>
            <a:r>
              <a:rPr lang="en-US" b="1" dirty="0"/>
              <a:t>store required information</a:t>
            </a:r>
            <a:r>
              <a:rPr lang="en-US" dirty="0"/>
              <a:t> (one/many to one/many relationships)</a:t>
            </a:r>
          </a:p>
          <a:p>
            <a:pPr marL="685800" lvl="1" indent="-342900" fontAlgn="base">
              <a:buFont typeface="+mj-lt"/>
              <a:buAutoNum type="alphaLcParenR"/>
            </a:pPr>
            <a:r>
              <a:rPr lang="en-US" dirty="0"/>
              <a:t>Must be able to </a:t>
            </a:r>
            <a:r>
              <a:rPr lang="en-US" b="1" dirty="0"/>
              <a:t>access the required information</a:t>
            </a:r>
            <a:r>
              <a:rPr lang="en-US" dirty="0"/>
              <a:t> to accomplish tasks</a:t>
            </a:r>
          </a:p>
          <a:p>
            <a:pPr marL="685800" lvl="1" indent="-342900" fontAlgn="base">
              <a:buFont typeface="+mj-lt"/>
              <a:buAutoNum type="alphaLcParenR"/>
            </a:pPr>
            <a:r>
              <a:rPr lang="en-US" dirty="0"/>
              <a:t>Data should </a:t>
            </a:r>
            <a:r>
              <a:rPr lang="en-US" b="1" dirty="0"/>
              <a:t>not be duplicated</a:t>
            </a:r>
            <a:r>
              <a:rPr lang="en-US" dirty="0"/>
              <a:t> (id/identifiers are OK!)</a:t>
            </a:r>
            <a:endParaRPr lang="en-US" sz="2400" dirty="0"/>
          </a:p>
          <a:p>
            <a:pPr marL="457200" indent="-457200">
              <a:buFont typeface="+mj-lt"/>
              <a:buAutoNum type="arabicPeriod"/>
            </a:pPr>
            <a:r>
              <a:rPr lang="en-US" sz="2400" dirty="0">
                <a:highlight>
                  <a:srgbClr val="FFFF00"/>
                </a:highlight>
              </a:rPr>
              <a:t>Structure design </a:t>
            </a:r>
            <a:r>
              <a:rPr lang="en-US" sz="2400" b="1" dirty="0">
                <a:highlight>
                  <a:srgbClr val="FFFF00"/>
                </a:highlight>
              </a:rPr>
              <a:t>around the data</a:t>
            </a:r>
            <a:r>
              <a:rPr lang="en-US" sz="2400" dirty="0">
                <a:highlight>
                  <a:srgbClr val="FFFF00"/>
                </a:highlight>
              </a:rPr>
              <a:t> to be stored</a:t>
            </a:r>
          </a:p>
          <a:p>
            <a:pPr marL="685800" lvl="1" indent="-342900" fontAlgn="base">
              <a:buFont typeface="+mj-lt"/>
              <a:buAutoNum type="alphaLcParenR"/>
            </a:pPr>
            <a:r>
              <a:rPr lang="en-US" b="1" dirty="0"/>
              <a:t>Nouns should become classes</a:t>
            </a:r>
            <a:endParaRPr lang="en-US" dirty="0"/>
          </a:p>
          <a:p>
            <a:pPr marL="685800" lvl="1" indent="-342900" fontAlgn="base">
              <a:buFont typeface="+mj-lt"/>
              <a:buAutoNum type="alphaLcParenR"/>
            </a:pPr>
            <a:r>
              <a:rPr lang="en-US" b="1" dirty="0"/>
              <a:t>Classes should have intelligent behaviors</a:t>
            </a:r>
            <a:r>
              <a:rPr lang="en-US" dirty="0"/>
              <a:t> (methods) </a:t>
            </a:r>
            <a:r>
              <a:rPr lang="en-US" b="1" dirty="0"/>
              <a:t>that may operate on their data</a:t>
            </a:r>
            <a:endParaRPr lang="en-US" dirty="0"/>
          </a:p>
          <a:p>
            <a:pPr marL="457200" indent="-457200" fontAlgn="base">
              <a:buFont typeface="+mj-lt"/>
              <a:buAutoNum type="arabicPeriod"/>
            </a:pPr>
            <a:r>
              <a:rPr lang="en-US" sz="2400" dirty="0"/>
              <a:t>Functionality should be </a:t>
            </a:r>
            <a:r>
              <a:rPr lang="en-US" sz="2400" b="1" dirty="0"/>
              <a:t>distributed efficiently</a:t>
            </a:r>
            <a:endParaRPr lang="en-US" sz="2400" dirty="0"/>
          </a:p>
          <a:p>
            <a:pPr marL="685800" lvl="1" indent="-342900" fontAlgn="base">
              <a:buFont typeface="+mj-lt"/>
              <a:buAutoNum type="alphaLcParenR"/>
            </a:pPr>
            <a:r>
              <a:rPr lang="en-US" b="1" dirty="0"/>
              <a:t>No class/part should get too large</a:t>
            </a:r>
          </a:p>
          <a:p>
            <a:pPr marL="685800" lvl="1" indent="-342900" fontAlgn="base">
              <a:buFont typeface="+mj-lt"/>
              <a:buAutoNum type="alphaLcParenR"/>
            </a:pPr>
            <a:r>
              <a:rPr lang="en-US" b="1" dirty="0"/>
              <a:t>Each class should have a single responsibility</a:t>
            </a:r>
            <a:r>
              <a:rPr lang="en-US" dirty="0"/>
              <a:t> it accomplishes</a:t>
            </a:r>
          </a:p>
          <a:p>
            <a:pPr marL="457200" indent="-457200" fontAlgn="base">
              <a:buFont typeface="+mj-lt"/>
              <a:buAutoNum type="arabicPeriod"/>
            </a:pPr>
            <a:r>
              <a:rPr lang="en-US" sz="2400" b="1" dirty="0"/>
              <a:t>Minimize dependencies</a:t>
            </a:r>
            <a:r>
              <a:rPr lang="en-US" sz="2400" dirty="0"/>
              <a:t> between objects when it does not disrupt usability or extendibility</a:t>
            </a:r>
          </a:p>
          <a:p>
            <a:pPr marL="685800" lvl="1" indent="-342900" fontAlgn="base">
              <a:buFont typeface="+mj-lt"/>
              <a:buAutoNum type="alphaLcParenR"/>
            </a:pPr>
            <a:r>
              <a:rPr lang="en-US" dirty="0"/>
              <a:t>Tell don't ask</a:t>
            </a:r>
          </a:p>
          <a:p>
            <a:pPr marL="685800" lvl="1" indent="-342900" fontAlgn="base">
              <a:buFont typeface="+mj-lt"/>
              <a:buAutoNum type="alphaLcParenR"/>
            </a:pPr>
            <a:r>
              <a:rPr lang="en-US" dirty="0"/>
              <a:t>Don't have message chains</a:t>
            </a:r>
          </a:p>
          <a:p>
            <a:pPr marL="457200" indent="-457200" fontAlgn="base">
              <a:buFont typeface="+mj-lt"/>
              <a:buAutoNum type="arabicPeriod"/>
            </a:pPr>
            <a:r>
              <a:rPr lang="en-US" sz="2400" b="1" dirty="0"/>
              <a:t>Don't duplicate</a:t>
            </a:r>
            <a:r>
              <a:rPr lang="en-US" sz="2400" dirty="0"/>
              <a:t> code</a:t>
            </a:r>
          </a:p>
          <a:p>
            <a:pPr marL="685800" lvl="1" indent="-342900" fontAlgn="base">
              <a:buFont typeface="+mj-lt"/>
              <a:buAutoNum type="alphaLcParenR"/>
            </a:pPr>
            <a:r>
              <a:rPr lang="en-US" dirty="0"/>
              <a:t>Similar "chunks" of code should be </a:t>
            </a:r>
            <a:r>
              <a:rPr lang="en-US" b="1" dirty="0"/>
              <a:t>unified into functions</a:t>
            </a:r>
            <a:endParaRPr lang="en-US" dirty="0"/>
          </a:p>
          <a:p>
            <a:pPr marL="685800" lvl="1" indent="-342900" fontAlgn="base">
              <a:buFont typeface="+mj-lt"/>
              <a:buAutoNum type="alphaLcParenR"/>
            </a:pPr>
            <a:r>
              <a:rPr lang="en-US" dirty="0"/>
              <a:t>Classes with similar features should be given </a:t>
            </a:r>
            <a:r>
              <a:rPr lang="en-US" b="1" dirty="0"/>
              <a:t>common interfaces</a:t>
            </a:r>
            <a:endParaRPr lang="en-US" dirty="0"/>
          </a:p>
          <a:p>
            <a:pPr marL="685800" lvl="1" indent="-342900">
              <a:buFont typeface="+mj-lt"/>
              <a:buAutoNum type="alphaLcParenR"/>
            </a:pPr>
            <a:r>
              <a:rPr lang="en-US" dirty="0"/>
              <a:t>Classes with similar internals should be simplified using </a:t>
            </a:r>
            <a:r>
              <a:rPr lang="en-US" b="1" dirty="0"/>
              <a:t>inheritance</a:t>
            </a:r>
            <a:endParaRPr lang="en-US" dirty="0"/>
          </a:p>
        </p:txBody>
      </p:sp>
      <p:sp>
        <p:nvSpPr>
          <p:cNvPr id="4" name="Rounded Rectangle 3">
            <a:extLst>
              <a:ext uri="{FF2B5EF4-FFF2-40B4-BE49-F238E27FC236}">
                <a16:creationId xmlns:a16="http://schemas.microsoft.com/office/drawing/2014/main" id="{D67D84FC-1798-1B48-81BB-3E04B0008B8A}"/>
              </a:ext>
            </a:extLst>
          </p:cNvPr>
          <p:cNvSpPr/>
          <p:nvPr/>
        </p:nvSpPr>
        <p:spPr>
          <a:xfrm>
            <a:off x="123290" y="1089061"/>
            <a:ext cx="8866598" cy="226031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817FF2A-E30C-B87B-C3D7-93E012EF8BDD}"/>
              </a:ext>
            </a:extLst>
          </p:cNvPr>
          <p:cNvPicPr>
            <a:picLocks noChangeAspect="1"/>
          </p:cNvPicPr>
          <p:nvPr/>
        </p:nvPicPr>
        <p:blipFill>
          <a:blip r:embed="rId2"/>
          <a:stretch>
            <a:fillRect/>
          </a:stretch>
        </p:blipFill>
        <p:spPr>
          <a:xfrm>
            <a:off x="6733212" y="3349375"/>
            <a:ext cx="2203103" cy="3340496"/>
          </a:xfrm>
          <a:prstGeom prst="rect">
            <a:avLst/>
          </a:prstGeom>
          <a:ln>
            <a:solidFill>
              <a:srgbClr val="FF0000"/>
            </a:solidFill>
          </a:ln>
        </p:spPr>
      </p:pic>
    </p:spTree>
    <p:extLst>
      <p:ext uri="{BB962C8B-B14F-4D97-AF65-F5344CB8AC3E}">
        <p14:creationId xmlns:p14="http://schemas.microsoft.com/office/powerpoint/2010/main" val="38130129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61CDA-10D9-4E16-94B4-CFF5CFDAD515}"/>
              </a:ext>
            </a:extLst>
          </p:cNvPr>
          <p:cNvSpPr>
            <a:spLocks noGrp="1"/>
          </p:cNvSpPr>
          <p:nvPr>
            <p:ph type="title"/>
          </p:nvPr>
        </p:nvSpPr>
        <p:spPr>
          <a:xfrm>
            <a:off x="628650" y="22860"/>
            <a:ext cx="7886700" cy="1071987"/>
          </a:xfrm>
        </p:spPr>
        <p:txBody>
          <a:bodyPr>
            <a:normAutofit/>
          </a:bodyPr>
          <a:lstStyle/>
          <a:p>
            <a:r>
              <a:rPr lang="en-US"/>
              <a:t>Do the in-class activity </a:t>
            </a:r>
            <a:br>
              <a:rPr lang="en-US"/>
            </a:br>
            <a:r>
              <a:rPr lang="en-US"/>
              <a:t>     </a:t>
            </a:r>
          </a:p>
        </p:txBody>
      </p:sp>
      <p:sp>
        <p:nvSpPr>
          <p:cNvPr id="6" name="TextBox 5">
            <a:extLst>
              <a:ext uri="{FF2B5EF4-FFF2-40B4-BE49-F238E27FC236}">
                <a16:creationId xmlns:a16="http://schemas.microsoft.com/office/drawing/2014/main" id="{30FCF57C-A08C-4EA4-A46B-CF86C6E10D83}"/>
              </a:ext>
            </a:extLst>
          </p:cNvPr>
          <p:cNvSpPr txBox="1"/>
          <p:nvPr/>
        </p:nvSpPr>
        <p:spPr>
          <a:xfrm>
            <a:off x="244929" y="643222"/>
            <a:ext cx="8899071" cy="303159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A particular company keeps a variety of different accounts for its projects. Each account has an account number and a balance.  When a deposit or withdrawal occurs, the transaction occurs immediately, and the current balance should be updated. The system should support getting the current balance.  </a:t>
            </a:r>
          </a:p>
          <a:p>
            <a:endParaRPr lang="en-US" dirty="0">
              <a:latin typeface="Arial"/>
              <a:cs typeface="Arial"/>
            </a:endParaRPr>
          </a:p>
          <a:p>
            <a:r>
              <a:rPr lang="en-US" dirty="0">
                <a:latin typeface="Arial"/>
                <a:cs typeface="Arial"/>
              </a:rPr>
              <a:t>The system should also support getting the balance as it existed at any date/time in the past.  Note the input historical date/time may not correspond to a particular transaction time - e.g., if the system had a balance of $1 at 1 p.m. and then was changed to $2 at 3 p.m., a request for the balance at 2 p.m. should return $1</a:t>
            </a:r>
            <a:r>
              <a:rPr lang="en-US" sz="1100" dirty="0">
                <a:latin typeface="Arial"/>
                <a:cs typeface="Arial"/>
              </a:rPr>
              <a:t>.</a:t>
            </a:r>
          </a:p>
          <a:p>
            <a:endParaRPr lang="en-US" sz="1100" dirty="0">
              <a:latin typeface="Arial"/>
              <a:cs typeface="Arial"/>
            </a:endParaRPr>
          </a:p>
          <a:p>
            <a:endParaRPr lang="en-US" dirty="0"/>
          </a:p>
        </p:txBody>
      </p:sp>
      <p:sp>
        <p:nvSpPr>
          <p:cNvPr id="3" name="TextBox 2">
            <a:extLst>
              <a:ext uri="{FF2B5EF4-FFF2-40B4-BE49-F238E27FC236}">
                <a16:creationId xmlns:a16="http://schemas.microsoft.com/office/drawing/2014/main" id="{EFE52567-EC49-44EF-6202-22465C16A81B}"/>
              </a:ext>
            </a:extLst>
          </p:cNvPr>
          <p:cNvSpPr txBox="1"/>
          <p:nvPr/>
        </p:nvSpPr>
        <p:spPr>
          <a:xfrm>
            <a:off x="61696" y="4463573"/>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highlight>
                  <a:srgbClr val="00FFFF"/>
                </a:highlight>
              </a:rPr>
              <a:t>primary nouns</a:t>
            </a:r>
            <a:r>
              <a:rPr lang="en-US" dirty="0">
                <a:highlight>
                  <a:srgbClr val="00FFFF"/>
                </a:highlight>
              </a:rPr>
              <a:t> </a:t>
            </a:r>
            <a:r>
              <a:rPr lang="en-US" dirty="0"/>
              <a:t>are worked on by the </a:t>
            </a:r>
            <a:r>
              <a:rPr lang="en-US" i="1" u="sng" dirty="0"/>
              <a:t>verbs</a:t>
            </a:r>
            <a:r>
              <a:rPr lang="en-US" dirty="0"/>
              <a:t> </a:t>
            </a:r>
          </a:p>
          <a:p>
            <a:r>
              <a:rPr lang="en-US" b="1" dirty="0"/>
              <a:t>To Do #5 </a:t>
            </a:r>
            <a:r>
              <a:rPr lang="en-US" dirty="0"/>
              <a:t>Design a system using UML to handle this problem</a:t>
            </a:r>
          </a:p>
        </p:txBody>
      </p:sp>
    </p:spTree>
    <p:extLst>
      <p:ext uri="{BB962C8B-B14F-4D97-AF65-F5344CB8AC3E}">
        <p14:creationId xmlns:p14="http://schemas.microsoft.com/office/powerpoint/2010/main" val="3491872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61CDA-10D9-4E16-94B4-CFF5CFDAD515}"/>
              </a:ext>
            </a:extLst>
          </p:cNvPr>
          <p:cNvSpPr>
            <a:spLocks noGrp="1"/>
          </p:cNvSpPr>
          <p:nvPr>
            <p:ph type="title"/>
          </p:nvPr>
        </p:nvSpPr>
        <p:spPr>
          <a:xfrm>
            <a:off x="628650" y="22860"/>
            <a:ext cx="7886700" cy="1071987"/>
          </a:xfrm>
        </p:spPr>
        <p:txBody>
          <a:bodyPr>
            <a:normAutofit/>
          </a:bodyPr>
          <a:lstStyle/>
          <a:p>
            <a:r>
              <a:rPr lang="en-US" dirty="0"/>
              <a:t>What is wrong with this design? </a:t>
            </a:r>
            <a:br>
              <a:rPr lang="en-US" dirty="0"/>
            </a:br>
            <a:r>
              <a:rPr lang="en-US" dirty="0"/>
              <a:t>This design?</a:t>
            </a:r>
          </a:p>
        </p:txBody>
      </p:sp>
      <p:sp>
        <p:nvSpPr>
          <p:cNvPr id="6" name="TextBox 5">
            <a:extLst>
              <a:ext uri="{FF2B5EF4-FFF2-40B4-BE49-F238E27FC236}">
                <a16:creationId xmlns:a16="http://schemas.microsoft.com/office/drawing/2014/main" id="{30FCF57C-A08C-4EA4-A46B-CF86C6E10D83}"/>
              </a:ext>
            </a:extLst>
          </p:cNvPr>
          <p:cNvSpPr txBox="1"/>
          <p:nvPr/>
        </p:nvSpPr>
        <p:spPr>
          <a:xfrm>
            <a:off x="181429" y="1095284"/>
            <a:ext cx="8899071" cy="258532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A particular company keeps a variety of different accounts for its projects. Each account has an account number and a balance.  When a deposit or withdrawal occurs, the transaction occurs immediately and the current balance should be updated. The system should support getting the current balance.  </a:t>
            </a:r>
          </a:p>
          <a:p>
            <a:endParaRPr lang="en-US" dirty="0">
              <a:latin typeface="Arial"/>
              <a:cs typeface="Arial"/>
            </a:endParaRPr>
          </a:p>
          <a:p>
            <a:r>
              <a:rPr lang="en-US" dirty="0">
                <a:latin typeface="Arial"/>
                <a:cs typeface="Arial"/>
              </a:rPr>
              <a:t>The system should also support getting the balance as it existed at any date/time in the past.  Note the input historical date/time may not correspond to a particular transaction time - e.g. if the system had a balance of $1 at 1 pm and then was changed to $2 at 3 pm, a request for the balance at 2 pm should return $1</a:t>
            </a:r>
            <a:r>
              <a:rPr lang="en-US" sz="1100" dirty="0">
                <a:latin typeface="Arial"/>
                <a:cs typeface="Arial"/>
              </a:rPr>
              <a:t>.</a:t>
            </a:r>
            <a:endParaRPr lang="en-US" dirty="0"/>
          </a:p>
        </p:txBody>
      </p:sp>
      <p:pic>
        <p:nvPicPr>
          <p:cNvPr id="3" name="Picture 9" descr="A screenshot of a cell phone&#10;&#10;Description generated with very high confidence">
            <a:extLst>
              <a:ext uri="{FF2B5EF4-FFF2-40B4-BE49-F238E27FC236}">
                <a16:creationId xmlns:a16="http://schemas.microsoft.com/office/drawing/2014/main" id="{F57B4DBD-E392-40C8-9B7C-9681654904AB}"/>
              </a:ext>
            </a:extLst>
          </p:cNvPr>
          <p:cNvPicPr>
            <a:picLocks noChangeAspect="1"/>
          </p:cNvPicPr>
          <p:nvPr/>
        </p:nvPicPr>
        <p:blipFill>
          <a:blip r:embed="rId3"/>
          <a:stretch>
            <a:fillRect/>
          </a:stretch>
        </p:blipFill>
        <p:spPr>
          <a:xfrm>
            <a:off x="1078052" y="3658184"/>
            <a:ext cx="6409911" cy="3136587"/>
          </a:xfrm>
          <a:prstGeom prst="rect">
            <a:avLst/>
          </a:prstGeom>
        </p:spPr>
      </p:pic>
      <p:sp>
        <p:nvSpPr>
          <p:cNvPr id="9" name="Rectangle 8">
            <a:extLst>
              <a:ext uri="{FF2B5EF4-FFF2-40B4-BE49-F238E27FC236}">
                <a16:creationId xmlns:a16="http://schemas.microsoft.com/office/drawing/2014/main" id="{8BECC089-86A3-4F50-A38E-2BF71649161E}"/>
              </a:ext>
            </a:extLst>
          </p:cNvPr>
          <p:cNvSpPr/>
          <p:nvPr/>
        </p:nvSpPr>
        <p:spPr>
          <a:xfrm>
            <a:off x="8178800" y="6056084"/>
            <a:ext cx="351973" cy="397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1" name="Title 1">
            <a:extLst>
              <a:ext uri="{FF2B5EF4-FFF2-40B4-BE49-F238E27FC236}">
                <a16:creationId xmlns:a16="http://schemas.microsoft.com/office/drawing/2014/main" id="{8B1B9767-DCEB-4694-9E9F-686D465E8397}"/>
              </a:ext>
            </a:extLst>
          </p:cNvPr>
          <p:cNvSpPr txBox="1">
            <a:spLocks/>
          </p:cNvSpPr>
          <p:nvPr/>
        </p:nvSpPr>
        <p:spPr>
          <a:xfrm>
            <a:off x="7541282" y="4690729"/>
            <a:ext cx="1539218" cy="1071987"/>
          </a:xfrm>
          <a:prstGeom prst="rect">
            <a:avLst/>
          </a:prstGeom>
        </p:spPr>
        <p:txBody>
          <a:bodyPr vert="horz" lIns="91440" tIns="45720" rIns="91440" bIns="45720" rtlCol="0" anchor="ctr">
            <a:normAutofit fontScale="850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dirty="0"/>
              <a:t>Quiz question</a:t>
            </a:r>
          </a:p>
          <a:p>
            <a:pPr algn="ctr"/>
            <a:r>
              <a:rPr lang="en-US" dirty="0"/>
              <a:t>#6</a:t>
            </a:r>
          </a:p>
        </p:txBody>
      </p:sp>
      <p:cxnSp>
        <p:nvCxnSpPr>
          <p:cNvPr id="12" name="Straight Arrow Connector 11">
            <a:extLst>
              <a:ext uri="{FF2B5EF4-FFF2-40B4-BE49-F238E27FC236}">
                <a16:creationId xmlns:a16="http://schemas.microsoft.com/office/drawing/2014/main" id="{91D3AA2A-06F3-4AF3-97C4-2B5674C6CC26}"/>
              </a:ext>
            </a:extLst>
          </p:cNvPr>
          <p:cNvCxnSpPr>
            <a:cxnSpLocks/>
          </p:cNvCxnSpPr>
          <p:nvPr/>
        </p:nvCxnSpPr>
        <p:spPr>
          <a:xfrm>
            <a:off x="8366760" y="5623560"/>
            <a:ext cx="0" cy="432524"/>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13" name="Rounded Rectangle 12"/>
          <p:cNvSpPr/>
          <p:nvPr/>
        </p:nvSpPr>
        <p:spPr>
          <a:xfrm>
            <a:off x="1078052" y="5242865"/>
            <a:ext cx="3838193" cy="132319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solidFill>
                  <a:schemeClr val="tx1"/>
                </a:solidFill>
              </a:rPr>
              <a:t>Note: </a:t>
            </a:r>
          </a:p>
          <a:p>
            <a:r>
              <a:rPr lang="en-US" dirty="0">
                <a:solidFill>
                  <a:schemeClr val="tx1"/>
                </a:solidFill>
              </a:rPr>
              <a:t>Don’t read more into the English text than is there, e.g., “there ought to be a way to create accounts!”  </a:t>
            </a:r>
          </a:p>
        </p:txBody>
      </p:sp>
      <p:sp>
        <p:nvSpPr>
          <p:cNvPr id="10" name="Rounded Rectangle 9"/>
          <p:cNvSpPr/>
          <p:nvPr/>
        </p:nvSpPr>
        <p:spPr>
          <a:xfrm>
            <a:off x="3998548" y="99679"/>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a couple minutes!</a:t>
            </a:r>
          </a:p>
          <a:p>
            <a:r>
              <a:rPr lang="en-US" dirty="0"/>
              <a:t>Try to see what you can think might be wrong</a:t>
            </a:r>
          </a:p>
          <a:p>
            <a:r>
              <a:rPr lang="en-US" dirty="0"/>
              <a:t>When you have an idea, then continue</a:t>
            </a:r>
          </a:p>
        </p:txBody>
      </p:sp>
      <p:sp>
        <p:nvSpPr>
          <p:cNvPr id="14" name="TextBox 13">
            <a:extLst>
              <a:ext uri="{FF2B5EF4-FFF2-40B4-BE49-F238E27FC236}">
                <a16:creationId xmlns:a16="http://schemas.microsoft.com/office/drawing/2014/main" id="{C7BE36DB-912A-964E-BB21-62865BEE7969}"/>
              </a:ext>
            </a:extLst>
          </p:cNvPr>
          <p:cNvSpPr txBox="1"/>
          <p:nvPr/>
        </p:nvSpPr>
        <p:spPr>
          <a:xfrm rot="19623622">
            <a:off x="-140246" y="3776749"/>
            <a:ext cx="1537793" cy="369332"/>
          </a:xfrm>
          <a:prstGeom prst="rect">
            <a:avLst/>
          </a:prstGeom>
          <a:noFill/>
        </p:spPr>
        <p:txBody>
          <a:bodyPr wrap="square" rtlCol="0">
            <a:spAutoFit/>
          </a:bodyPr>
          <a:lstStyle/>
          <a:p>
            <a:r>
              <a:rPr lang="en-US" b="1" dirty="0">
                <a:solidFill>
                  <a:srgbClr val="FF0000"/>
                </a:solidFill>
              </a:rPr>
              <a:t>Bad Design A</a:t>
            </a:r>
          </a:p>
        </p:txBody>
      </p:sp>
      <p:pic>
        <p:nvPicPr>
          <p:cNvPr id="4" name="Picture 2">
            <a:extLst>
              <a:ext uri="{FF2B5EF4-FFF2-40B4-BE49-F238E27FC236}">
                <a16:creationId xmlns:a16="http://schemas.microsoft.com/office/drawing/2014/main" id="{C6C10693-E5DC-BB5C-8613-CC2DE45BEB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5666" y="3699910"/>
            <a:ext cx="1668334" cy="667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21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7A90826-9974-405E-AB6D-11CDB8489DDC}"/>
              </a:ext>
            </a:extLst>
          </p:cNvPr>
          <p:cNvSpPr txBox="1"/>
          <p:nvPr/>
        </p:nvSpPr>
        <p:spPr>
          <a:xfrm>
            <a:off x="787400" y="3481355"/>
            <a:ext cx="7070271" cy="30469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This design does </a:t>
            </a:r>
            <a:r>
              <a:rPr lang="en-US" sz="2400" dirty="0">
                <a:cs typeface="Calibri"/>
              </a:rPr>
              <a:t>not function correctly.  Why?</a:t>
            </a:r>
          </a:p>
          <a:p>
            <a:endParaRPr lang="en-US" sz="2400" dirty="0">
              <a:cs typeface="Calibri"/>
            </a:endParaRPr>
          </a:p>
          <a:p>
            <a:pPr marL="457200" indent="-457200">
              <a:buFont typeface="+mj-lt"/>
              <a:buAutoNum type="arabicPeriod"/>
            </a:pPr>
            <a:r>
              <a:rPr lang="en-US" sz="2400" dirty="0">
                <a:cs typeface="Calibri"/>
              </a:rPr>
              <a:t>Main </a:t>
            </a:r>
            <a:r>
              <a:rPr lang="en-US" sz="2400" dirty="0"/>
              <a:t>has only one account, but the system needs to support many.  How do we know that from this diagram?</a:t>
            </a:r>
          </a:p>
          <a:p>
            <a:pPr marL="457200" indent="-457200">
              <a:buFont typeface="+mj-lt"/>
              <a:buAutoNum type="arabicPeriod"/>
            </a:pPr>
            <a:endParaRPr lang="en-US" sz="2400" dirty="0"/>
          </a:p>
          <a:p>
            <a:pPr marL="457200" indent="-457200">
              <a:buFont typeface="+mj-lt"/>
              <a:buAutoNum type="arabicPeriod"/>
            </a:pPr>
            <a:r>
              <a:rPr lang="en-US" sz="2400" dirty="0"/>
              <a:t>Also, computing the data for historic balances is moderately hard.</a:t>
            </a:r>
          </a:p>
        </p:txBody>
      </p:sp>
      <p:pic>
        <p:nvPicPr>
          <p:cNvPr id="4" name="Picture 9" descr="A screenshot of a cell phone&#10;&#10;Description generated with very high confidence">
            <a:extLst>
              <a:ext uri="{FF2B5EF4-FFF2-40B4-BE49-F238E27FC236}">
                <a16:creationId xmlns:a16="http://schemas.microsoft.com/office/drawing/2014/main" id="{00F70A0B-61FA-43FE-AA64-8F72449FBFA2}"/>
              </a:ext>
            </a:extLst>
          </p:cNvPr>
          <p:cNvPicPr>
            <a:picLocks noChangeAspect="1"/>
          </p:cNvPicPr>
          <p:nvPr/>
        </p:nvPicPr>
        <p:blipFill>
          <a:blip r:embed="rId2"/>
          <a:stretch>
            <a:fillRect/>
          </a:stretch>
        </p:blipFill>
        <p:spPr>
          <a:xfrm>
            <a:off x="1070022" y="202624"/>
            <a:ext cx="6409911" cy="3136587"/>
          </a:xfrm>
          <a:prstGeom prst="rect">
            <a:avLst/>
          </a:prstGeom>
        </p:spPr>
      </p:pic>
    </p:spTree>
    <p:extLst>
      <p:ext uri="{BB962C8B-B14F-4D97-AF65-F5344CB8AC3E}">
        <p14:creationId xmlns:p14="http://schemas.microsoft.com/office/powerpoint/2010/main" val="19980787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FCF57C-A08C-4EA4-A46B-CF86C6E10D83}"/>
              </a:ext>
            </a:extLst>
          </p:cNvPr>
          <p:cNvSpPr txBox="1"/>
          <p:nvPr/>
        </p:nvSpPr>
        <p:spPr>
          <a:xfrm>
            <a:off x="154215" y="392067"/>
            <a:ext cx="8899071" cy="31393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A particular company keeps a variety of different accounts for its projects. Each account has an account number and a balance.  When a deposit or withdrawal occurs, the transaction occurs immediately and the current balance should be updated. The system should support getting the current balance.  </a:t>
            </a:r>
          </a:p>
          <a:p>
            <a:endParaRPr lang="en-US" dirty="0">
              <a:latin typeface="Arial"/>
              <a:cs typeface="Arial"/>
            </a:endParaRPr>
          </a:p>
          <a:p>
            <a:r>
              <a:rPr lang="en-US" dirty="0">
                <a:latin typeface="Arial"/>
                <a:cs typeface="Arial"/>
              </a:rPr>
              <a:t>The system should also support getting the balance as it existed at any date/time in the past.  Note the input historical date/time may not correspond to a particular transaction time - e.g. if the system had a balance of $1 at 1pm and then was changed to $2 at 3pm., a request for the balance at 2pm should return $1.</a:t>
            </a:r>
          </a:p>
          <a:p>
            <a:endParaRPr lang="en-US" dirty="0">
              <a:latin typeface="Arial"/>
              <a:cs typeface="Arial"/>
            </a:endParaRPr>
          </a:p>
          <a:p>
            <a:r>
              <a:rPr lang="en-US" b="1" dirty="0">
                <a:latin typeface="Arial"/>
                <a:cs typeface="Arial"/>
              </a:rPr>
              <a:t>Find the problem with this design</a:t>
            </a:r>
            <a:endParaRPr lang="en-US" b="1" dirty="0"/>
          </a:p>
        </p:txBody>
      </p:sp>
      <p:pic>
        <p:nvPicPr>
          <p:cNvPr id="23" name="Content Placeholder 4" descr="A screenshot of a cell phone&#10;&#10;Description generated with very high confidence">
            <a:extLst>
              <a:ext uri="{FF2B5EF4-FFF2-40B4-BE49-F238E27FC236}">
                <a16:creationId xmlns:a16="http://schemas.microsoft.com/office/drawing/2014/main" id="{3AAE810B-CF04-42BA-93B2-CABD6CF9F2ED}"/>
              </a:ext>
            </a:extLst>
          </p:cNvPr>
          <p:cNvPicPr>
            <a:picLocks noChangeAspect="1"/>
          </p:cNvPicPr>
          <p:nvPr/>
        </p:nvPicPr>
        <p:blipFill>
          <a:blip r:embed="rId2"/>
          <a:stretch>
            <a:fillRect/>
          </a:stretch>
        </p:blipFill>
        <p:spPr>
          <a:xfrm>
            <a:off x="409187" y="3938124"/>
            <a:ext cx="7819529" cy="2179549"/>
          </a:xfrm>
          <a:prstGeom prst="rect">
            <a:avLst/>
          </a:prstGeom>
        </p:spPr>
      </p:pic>
      <p:sp>
        <p:nvSpPr>
          <p:cNvPr id="25" name="Rectangle 24">
            <a:extLst>
              <a:ext uri="{FF2B5EF4-FFF2-40B4-BE49-F238E27FC236}">
                <a16:creationId xmlns:a16="http://schemas.microsoft.com/office/drawing/2014/main" id="{F2216F0E-FA66-4639-93CB-EC8013DA6EA8}"/>
              </a:ext>
            </a:extLst>
          </p:cNvPr>
          <p:cNvSpPr/>
          <p:nvPr/>
        </p:nvSpPr>
        <p:spPr>
          <a:xfrm>
            <a:off x="8015515" y="6056084"/>
            <a:ext cx="515258" cy="397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7-8</a:t>
            </a:r>
          </a:p>
        </p:txBody>
      </p:sp>
      <p:sp>
        <p:nvSpPr>
          <p:cNvPr id="5" name="Title 2">
            <a:extLst>
              <a:ext uri="{FF2B5EF4-FFF2-40B4-BE49-F238E27FC236}">
                <a16:creationId xmlns:a16="http://schemas.microsoft.com/office/drawing/2014/main" id="{9090FC49-9626-4BD9-92A5-8AA4D05B2A58}"/>
              </a:ext>
            </a:extLst>
          </p:cNvPr>
          <p:cNvSpPr>
            <a:spLocks noGrp="1"/>
          </p:cNvSpPr>
          <p:nvPr>
            <p:ph type="title"/>
          </p:nvPr>
        </p:nvSpPr>
        <p:spPr>
          <a:xfrm>
            <a:off x="613227" y="5982094"/>
            <a:ext cx="6130473" cy="722889"/>
          </a:xfrm>
        </p:spPr>
        <p:txBody>
          <a:bodyPr>
            <a:normAutofit/>
          </a:bodyPr>
          <a:lstStyle/>
          <a:p>
            <a:r>
              <a:rPr lang="en-US" dirty="0"/>
              <a:t>Questions #7 &amp; #8 on today’s quiz</a:t>
            </a:r>
          </a:p>
        </p:txBody>
      </p:sp>
      <p:cxnSp>
        <p:nvCxnSpPr>
          <p:cNvPr id="7" name="Straight Arrow Connector 6">
            <a:extLst>
              <a:ext uri="{FF2B5EF4-FFF2-40B4-BE49-F238E27FC236}">
                <a16:creationId xmlns:a16="http://schemas.microsoft.com/office/drawing/2014/main" id="{F84AAA69-8F15-4815-B248-9B1CC6E355C6}"/>
              </a:ext>
            </a:extLst>
          </p:cNvPr>
          <p:cNvCxnSpPr>
            <a:cxnSpLocks/>
          </p:cNvCxnSpPr>
          <p:nvPr/>
        </p:nvCxnSpPr>
        <p:spPr>
          <a:xfrm flipV="1">
            <a:off x="6531451" y="6253251"/>
            <a:ext cx="1355249" cy="90288"/>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8" name="Rounded Rectangle 7"/>
          <p:cNvSpPr/>
          <p:nvPr/>
        </p:nvSpPr>
        <p:spPr>
          <a:xfrm>
            <a:off x="4177211" y="2928439"/>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a couple minutes!</a:t>
            </a:r>
          </a:p>
          <a:p>
            <a:r>
              <a:rPr lang="en-US" dirty="0"/>
              <a:t>Try to see what you can think might be wrong</a:t>
            </a:r>
          </a:p>
          <a:p>
            <a:r>
              <a:rPr lang="en-US" dirty="0"/>
              <a:t>When you have an idea, then continue</a:t>
            </a:r>
          </a:p>
        </p:txBody>
      </p:sp>
      <p:sp>
        <p:nvSpPr>
          <p:cNvPr id="9" name="TextBox 8">
            <a:extLst>
              <a:ext uri="{FF2B5EF4-FFF2-40B4-BE49-F238E27FC236}">
                <a16:creationId xmlns:a16="http://schemas.microsoft.com/office/drawing/2014/main" id="{7DB9BAD8-E9F6-3D4E-9EC9-DC5872558D73}"/>
              </a:ext>
            </a:extLst>
          </p:cNvPr>
          <p:cNvSpPr txBox="1"/>
          <p:nvPr/>
        </p:nvSpPr>
        <p:spPr>
          <a:xfrm rot="19623622">
            <a:off x="-20493" y="3682599"/>
            <a:ext cx="1504205" cy="369332"/>
          </a:xfrm>
          <a:prstGeom prst="rect">
            <a:avLst/>
          </a:prstGeom>
          <a:noFill/>
        </p:spPr>
        <p:txBody>
          <a:bodyPr wrap="square" rtlCol="0">
            <a:spAutoFit/>
          </a:bodyPr>
          <a:lstStyle/>
          <a:p>
            <a:r>
              <a:rPr lang="en-US" b="1" dirty="0">
                <a:solidFill>
                  <a:srgbClr val="FF0000"/>
                </a:solidFill>
              </a:rPr>
              <a:t>Bad Design B</a:t>
            </a:r>
          </a:p>
        </p:txBody>
      </p:sp>
      <p:pic>
        <p:nvPicPr>
          <p:cNvPr id="2" name="Picture 2">
            <a:extLst>
              <a:ext uri="{FF2B5EF4-FFF2-40B4-BE49-F238E27FC236}">
                <a16:creationId xmlns:a16="http://schemas.microsoft.com/office/drawing/2014/main" id="{D84BD1C7-8FEE-593E-99DC-CFC56006F2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1903" y="3491376"/>
            <a:ext cx="1668334" cy="667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4699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generated with very high confidence">
            <a:extLst>
              <a:ext uri="{FF2B5EF4-FFF2-40B4-BE49-F238E27FC236}">
                <a16:creationId xmlns:a16="http://schemas.microsoft.com/office/drawing/2014/main" id="{D0AECE44-7FD7-4DA4-942A-78961EC7733C}"/>
              </a:ext>
            </a:extLst>
          </p:cNvPr>
          <p:cNvPicPr>
            <a:picLocks noGrp="1" noChangeAspect="1"/>
          </p:cNvPicPr>
          <p:nvPr>
            <p:ph idx="1"/>
          </p:nvPr>
        </p:nvPicPr>
        <p:blipFill>
          <a:blip r:embed="rId2"/>
          <a:stretch>
            <a:fillRect/>
          </a:stretch>
        </p:blipFill>
        <p:spPr>
          <a:xfrm>
            <a:off x="504005" y="88521"/>
            <a:ext cx="7819529" cy="2179549"/>
          </a:xfrm>
          <a:prstGeom prst="rect">
            <a:avLst/>
          </a:prstGeom>
        </p:spPr>
      </p:pic>
      <p:sp>
        <p:nvSpPr>
          <p:cNvPr id="6" name="TextBox 5">
            <a:extLst>
              <a:ext uri="{FF2B5EF4-FFF2-40B4-BE49-F238E27FC236}">
                <a16:creationId xmlns:a16="http://schemas.microsoft.com/office/drawing/2014/main" id="{87A90826-9974-405E-AB6D-11CDB8489DDC}"/>
              </a:ext>
            </a:extLst>
          </p:cNvPr>
          <p:cNvSpPr txBox="1"/>
          <p:nvPr/>
        </p:nvSpPr>
        <p:spPr>
          <a:xfrm>
            <a:off x="814614" y="2568225"/>
            <a:ext cx="7070271" cy="267765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This design does </a:t>
            </a:r>
            <a:r>
              <a:rPr lang="en-US" sz="2400" dirty="0">
                <a:cs typeface="Calibri"/>
              </a:rPr>
              <a:t>not function correctly.  </a:t>
            </a:r>
          </a:p>
          <a:p>
            <a:endParaRPr lang="en-US" sz="2400" dirty="0">
              <a:cs typeface="Calibri"/>
            </a:endParaRPr>
          </a:p>
          <a:p>
            <a:r>
              <a:rPr lang="en-US" sz="2400" dirty="0">
                <a:cs typeface="Calibri"/>
              </a:rPr>
              <a:t>Account does not have enough data to make </a:t>
            </a:r>
            <a:r>
              <a:rPr lang="en-US" sz="2400" dirty="0" err="1">
                <a:cs typeface="Calibri"/>
              </a:rPr>
              <a:t>getHistoricalBalance</a:t>
            </a:r>
            <a:r>
              <a:rPr lang="en-US" sz="2400" dirty="0">
                <a:cs typeface="Calibri"/>
              </a:rPr>
              <a:t> work.  </a:t>
            </a:r>
            <a:r>
              <a:rPr lang="en-US" sz="2400" dirty="0" err="1">
                <a:cs typeface="Calibri"/>
              </a:rPr>
              <a:t>oldBalances</a:t>
            </a:r>
            <a:r>
              <a:rPr lang="en-US" sz="2400" dirty="0">
                <a:cs typeface="Calibri"/>
              </a:rPr>
              <a:t> stores perhaps a list of balances?  But the date of the transactions is not stored, so we can't look up the balance on a particular day/time.</a:t>
            </a:r>
            <a:endParaRPr lang="en-US" dirty="0"/>
          </a:p>
        </p:txBody>
      </p:sp>
    </p:spTree>
    <p:extLst>
      <p:ext uri="{BB962C8B-B14F-4D97-AF65-F5344CB8AC3E}">
        <p14:creationId xmlns:p14="http://schemas.microsoft.com/office/powerpoint/2010/main" val="5056357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FCF57C-A08C-4EA4-A46B-CF86C6E10D83}"/>
              </a:ext>
            </a:extLst>
          </p:cNvPr>
          <p:cNvSpPr txBox="1"/>
          <p:nvPr/>
        </p:nvSpPr>
        <p:spPr>
          <a:xfrm>
            <a:off x="154215" y="392067"/>
            <a:ext cx="8899071" cy="31393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A particular company keeps a variety of different accounts for its projects. Each account has an account number and a balance.  When a deposit or withdrawal occurs, the transaction occurs immediately and the current balance should be updated. The system should support getting the current balance.  </a:t>
            </a:r>
          </a:p>
          <a:p>
            <a:endParaRPr lang="en-US" dirty="0">
              <a:latin typeface="Arial"/>
              <a:cs typeface="Arial"/>
            </a:endParaRPr>
          </a:p>
          <a:p>
            <a:r>
              <a:rPr lang="en-US" dirty="0">
                <a:latin typeface="Arial"/>
                <a:cs typeface="Arial"/>
              </a:rPr>
              <a:t>The system should also support getting the balance as it existed at any date/time in the past.  Note the input historical date/time may not correspond to a particular transaction time - e.g. if the system had a balance of $1 at 1pm and then was changed to $2 at 3pm., a request for the balance at 2pm should return $1.</a:t>
            </a:r>
          </a:p>
          <a:p>
            <a:endParaRPr lang="en-US" dirty="0">
              <a:latin typeface="Arial"/>
              <a:cs typeface="Arial"/>
            </a:endParaRPr>
          </a:p>
          <a:p>
            <a:r>
              <a:rPr lang="en-US" b="1" dirty="0">
                <a:latin typeface="Arial"/>
                <a:cs typeface="Arial"/>
              </a:rPr>
              <a:t>Propose your own design</a:t>
            </a:r>
            <a:endParaRPr lang="en-US" b="1" dirty="0"/>
          </a:p>
        </p:txBody>
      </p:sp>
      <p:pic>
        <p:nvPicPr>
          <p:cNvPr id="23" name="Content Placeholder 4" descr="A screenshot of a cell phone&#10;&#10;Description generated with very high confidence">
            <a:extLst>
              <a:ext uri="{FF2B5EF4-FFF2-40B4-BE49-F238E27FC236}">
                <a16:creationId xmlns:a16="http://schemas.microsoft.com/office/drawing/2014/main" id="{3AAE810B-CF04-42BA-93B2-CABD6CF9F2ED}"/>
              </a:ext>
            </a:extLst>
          </p:cNvPr>
          <p:cNvPicPr>
            <a:picLocks noChangeAspect="1"/>
          </p:cNvPicPr>
          <p:nvPr/>
        </p:nvPicPr>
        <p:blipFill>
          <a:blip r:embed="rId2"/>
          <a:stretch>
            <a:fillRect/>
          </a:stretch>
        </p:blipFill>
        <p:spPr>
          <a:xfrm>
            <a:off x="409187" y="3938124"/>
            <a:ext cx="7819529" cy="2179549"/>
          </a:xfrm>
          <a:prstGeom prst="rect">
            <a:avLst/>
          </a:prstGeom>
        </p:spPr>
      </p:pic>
      <p:sp>
        <p:nvSpPr>
          <p:cNvPr id="25" name="Rectangle 24">
            <a:extLst>
              <a:ext uri="{FF2B5EF4-FFF2-40B4-BE49-F238E27FC236}">
                <a16:creationId xmlns:a16="http://schemas.microsoft.com/office/drawing/2014/main" id="{F2216F0E-FA66-4639-93CB-EC8013DA6EA8}"/>
              </a:ext>
            </a:extLst>
          </p:cNvPr>
          <p:cNvSpPr/>
          <p:nvPr/>
        </p:nvSpPr>
        <p:spPr>
          <a:xfrm>
            <a:off x="8015515" y="6056084"/>
            <a:ext cx="515258" cy="397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7-8</a:t>
            </a:r>
          </a:p>
        </p:txBody>
      </p:sp>
      <p:sp>
        <p:nvSpPr>
          <p:cNvPr id="5" name="Title 2">
            <a:extLst>
              <a:ext uri="{FF2B5EF4-FFF2-40B4-BE49-F238E27FC236}">
                <a16:creationId xmlns:a16="http://schemas.microsoft.com/office/drawing/2014/main" id="{9090FC49-9626-4BD9-92A5-8AA4D05B2A58}"/>
              </a:ext>
            </a:extLst>
          </p:cNvPr>
          <p:cNvSpPr>
            <a:spLocks noGrp="1"/>
          </p:cNvSpPr>
          <p:nvPr>
            <p:ph type="title"/>
          </p:nvPr>
        </p:nvSpPr>
        <p:spPr>
          <a:xfrm>
            <a:off x="613227" y="5982094"/>
            <a:ext cx="6130473" cy="722889"/>
          </a:xfrm>
        </p:spPr>
        <p:txBody>
          <a:bodyPr>
            <a:normAutofit/>
          </a:bodyPr>
          <a:lstStyle/>
          <a:p>
            <a:r>
              <a:rPr lang="en-US" dirty="0"/>
              <a:t>Questions #7 &amp; #8 on today’s quiz</a:t>
            </a:r>
          </a:p>
        </p:txBody>
      </p:sp>
      <p:cxnSp>
        <p:nvCxnSpPr>
          <p:cNvPr id="7" name="Straight Arrow Connector 6">
            <a:extLst>
              <a:ext uri="{FF2B5EF4-FFF2-40B4-BE49-F238E27FC236}">
                <a16:creationId xmlns:a16="http://schemas.microsoft.com/office/drawing/2014/main" id="{F84AAA69-8F15-4815-B248-9B1CC6E355C6}"/>
              </a:ext>
            </a:extLst>
          </p:cNvPr>
          <p:cNvCxnSpPr>
            <a:cxnSpLocks/>
          </p:cNvCxnSpPr>
          <p:nvPr/>
        </p:nvCxnSpPr>
        <p:spPr>
          <a:xfrm flipV="1">
            <a:off x="6531451" y="6253251"/>
            <a:ext cx="1355249" cy="90288"/>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8" name="Rounded Rectangle 7"/>
          <p:cNvSpPr/>
          <p:nvPr/>
        </p:nvSpPr>
        <p:spPr>
          <a:xfrm>
            <a:off x="409187" y="3511785"/>
            <a:ext cx="4708479"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5-10 minutes!</a:t>
            </a:r>
          </a:p>
          <a:p>
            <a:r>
              <a:rPr lang="en-US" dirty="0"/>
              <a:t>Try to make your own improved design </a:t>
            </a:r>
          </a:p>
          <a:p>
            <a:r>
              <a:rPr lang="en-US" dirty="0"/>
              <a:t>Either paper or using </a:t>
            </a:r>
            <a:r>
              <a:rPr lang="en-US" dirty="0" err="1"/>
              <a:t>plantuml</a:t>
            </a:r>
            <a:r>
              <a:rPr lang="en-US" dirty="0"/>
              <a:t> is OK!</a:t>
            </a:r>
          </a:p>
        </p:txBody>
      </p:sp>
      <p:pic>
        <p:nvPicPr>
          <p:cNvPr id="2" name="Picture 2">
            <a:extLst>
              <a:ext uri="{FF2B5EF4-FFF2-40B4-BE49-F238E27FC236}">
                <a16:creationId xmlns:a16="http://schemas.microsoft.com/office/drawing/2014/main" id="{A5078596-14BE-870B-9BA5-F4D0F77B71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7142" y="2976925"/>
            <a:ext cx="2116667" cy="846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673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EEE1-F581-4196-894B-CB79A58ACEF3}"/>
              </a:ext>
            </a:extLst>
          </p:cNvPr>
          <p:cNvSpPr>
            <a:spLocks noGrp="1"/>
          </p:cNvSpPr>
          <p:nvPr>
            <p:ph type="title"/>
          </p:nvPr>
        </p:nvSpPr>
        <p:spPr/>
        <p:txBody>
          <a:bodyPr/>
          <a:lstStyle/>
          <a:p>
            <a:r>
              <a:rPr lang="en-US" dirty="0"/>
              <a:t>Here is a potential solution</a:t>
            </a:r>
          </a:p>
        </p:txBody>
      </p:sp>
      <p:pic>
        <p:nvPicPr>
          <p:cNvPr id="4" name="Picture 4" descr="A screenshot of a cell phone&#10;&#10;Description generated with very high confidence">
            <a:extLst>
              <a:ext uri="{FF2B5EF4-FFF2-40B4-BE49-F238E27FC236}">
                <a16:creationId xmlns:a16="http://schemas.microsoft.com/office/drawing/2014/main" id="{11CF2D0E-7B25-4F22-A886-D21E61DA2889}"/>
              </a:ext>
            </a:extLst>
          </p:cNvPr>
          <p:cNvPicPr>
            <a:picLocks noChangeAspect="1"/>
          </p:cNvPicPr>
          <p:nvPr/>
        </p:nvPicPr>
        <p:blipFill>
          <a:blip r:embed="rId2"/>
          <a:stretch>
            <a:fillRect/>
          </a:stretch>
        </p:blipFill>
        <p:spPr>
          <a:xfrm>
            <a:off x="287373" y="2139555"/>
            <a:ext cx="8393086" cy="2324568"/>
          </a:xfrm>
          <a:prstGeom prst="rect">
            <a:avLst/>
          </a:prstGeom>
        </p:spPr>
      </p:pic>
    </p:spTree>
    <p:extLst>
      <p:ext uri="{BB962C8B-B14F-4D97-AF65-F5344CB8AC3E}">
        <p14:creationId xmlns:p14="http://schemas.microsoft.com/office/powerpoint/2010/main" val="24533722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EEE1-F581-4196-894B-CB79A58ACEF3}"/>
              </a:ext>
            </a:extLst>
          </p:cNvPr>
          <p:cNvSpPr>
            <a:spLocks noGrp="1"/>
          </p:cNvSpPr>
          <p:nvPr>
            <p:ph type="title"/>
          </p:nvPr>
        </p:nvSpPr>
        <p:spPr/>
        <p:txBody>
          <a:bodyPr/>
          <a:lstStyle/>
          <a:p>
            <a:r>
              <a:rPr lang="en-US" dirty="0"/>
              <a:t>Here is a potential solution</a:t>
            </a:r>
          </a:p>
        </p:txBody>
      </p:sp>
      <p:pic>
        <p:nvPicPr>
          <p:cNvPr id="4" name="Picture 4" descr="A screenshot of a cell phone&#10;&#10;Description generated with very high confidence">
            <a:extLst>
              <a:ext uri="{FF2B5EF4-FFF2-40B4-BE49-F238E27FC236}">
                <a16:creationId xmlns:a16="http://schemas.microsoft.com/office/drawing/2014/main" id="{11CF2D0E-7B25-4F22-A886-D21E61DA2889}"/>
              </a:ext>
            </a:extLst>
          </p:cNvPr>
          <p:cNvPicPr>
            <a:picLocks noChangeAspect="1"/>
          </p:cNvPicPr>
          <p:nvPr/>
        </p:nvPicPr>
        <p:blipFill>
          <a:blip r:embed="rId2"/>
          <a:stretch>
            <a:fillRect/>
          </a:stretch>
        </p:blipFill>
        <p:spPr>
          <a:xfrm>
            <a:off x="287373" y="2139555"/>
            <a:ext cx="8393086" cy="2324568"/>
          </a:xfrm>
          <a:prstGeom prst="rect">
            <a:avLst/>
          </a:prstGeom>
        </p:spPr>
      </p:pic>
      <p:sp>
        <p:nvSpPr>
          <p:cNvPr id="5" name="Rectangle: Rounded Corners 4">
            <a:extLst>
              <a:ext uri="{FF2B5EF4-FFF2-40B4-BE49-F238E27FC236}">
                <a16:creationId xmlns:a16="http://schemas.microsoft.com/office/drawing/2014/main" id="{74B941C2-FB92-4760-B555-777B49D2A57B}"/>
              </a:ext>
            </a:extLst>
          </p:cNvPr>
          <p:cNvSpPr/>
          <p:nvPr/>
        </p:nvSpPr>
        <p:spPr>
          <a:xfrm>
            <a:off x="5589270" y="2868930"/>
            <a:ext cx="2708910" cy="5143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792732CD-72E5-4757-9B45-2F21AF8C2676}"/>
              </a:ext>
            </a:extLst>
          </p:cNvPr>
          <p:cNvSpPr>
            <a:spLocks noGrp="1"/>
          </p:cNvSpPr>
          <p:nvPr>
            <p:ph idx="1"/>
          </p:nvPr>
        </p:nvSpPr>
        <p:spPr>
          <a:xfrm>
            <a:off x="535805" y="4771444"/>
            <a:ext cx="7373755" cy="1316377"/>
          </a:xfrm>
        </p:spPr>
        <p:txBody>
          <a:bodyPr>
            <a:normAutofit/>
          </a:bodyPr>
          <a:lstStyle/>
          <a:p>
            <a:pPr marL="0" indent="0">
              <a:buNone/>
            </a:pPr>
            <a:endParaRPr lang="en-US" sz="1800" dirty="0"/>
          </a:p>
        </p:txBody>
      </p:sp>
      <p:cxnSp>
        <p:nvCxnSpPr>
          <p:cNvPr id="8" name="Straight Arrow Connector 7">
            <a:extLst>
              <a:ext uri="{FF2B5EF4-FFF2-40B4-BE49-F238E27FC236}">
                <a16:creationId xmlns:a16="http://schemas.microsoft.com/office/drawing/2014/main" id="{1371B3F7-E4C0-4155-97D3-7229B14ECAE8}"/>
              </a:ext>
            </a:extLst>
          </p:cNvPr>
          <p:cNvCxnSpPr>
            <a:cxnSpLocks/>
          </p:cNvCxnSpPr>
          <p:nvPr/>
        </p:nvCxnSpPr>
        <p:spPr>
          <a:xfrm flipV="1">
            <a:off x="4572000" y="3429000"/>
            <a:ext cx="960120" cy="1342442"/>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10" name="Rounded Rectangle 9">
            <a:extLst>
              <a:ext uri="{FF2B5EF4-FFF2-40B4-BE49-F238E27FC236}">
                <a16:creationId xmlns:a16="http://schemas.microsoft.com/office/drawing/2014/main" id="{8E2E2E3A-0A1F-CE4D-9ED9-5D15216145F0}"/>
              </a:ext>
            </a:extLst>
          </p:cNvPr>
          <p:cNvSpPr/>
          <p:nvPr/>
        </p:nvSpPr>
        <p:spPr>
          <a:xfrm>
            <a:off x="525107" y="4771442"/>
            <a:ext cx="8166830" cy="180401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solidFill>
                  <a:schemeClr val="tx1"/>
                </a:solidFill>
              </a:rPr>
              <a:t>Note: </a:t>
            </a:r>
            <a:r>
              <a:rPr lang="en-US" i="1" dirty="0">
                <a:solidFill>
                  <a:schemeClr val="tx1"/>
                </a:solidFill>
              </a:rPr>
              <a:t>balances</a:t>
            </a:r>
            <a:r>
              <a:rPr lang="en-US" dirty="0">
                <a:solidFill>
                  <a:schemeClr val="tx1"/>
                </a:solidFill>
              </a:rPr>
              <a:t> &amp; </a:t>
            </a:r>
            <a:r>
              <a:rPr lang="en-US" i="1" dirty="0" err="1">
                <a:solidFill>
                  <a:schemeClr val="tx1"/>
                </a:solidFill>
              </a:rPr>
              <a:t>transactionDateTimes</a:t>
            </a:r>
            <a:r>
              <a:rPr lang="en-US" dirty="0">
                <a:solidFill>
                  <a:schemeClr val="tx1"/>
                </a:solidFill>
              </a:rPr>
              <a:t> – are parallel </a:t>
            </a:r>
            <a:r>
              <a:rPr lang="en-US" dirty="0" err="1">
                <a:solidFill>
                  <a:schemeClr val="tx1"/>
                </a:solidFill>
              </a:rPr>
              <a:t>ArrayLists</a:t>
            </a:r>
            <a:endParaRPr lang="en-US" dirty="0">
              <a:solidFill>
                <a:schemeClr val="tx1"/>
              </a:solidFill>
            </a:endParaRPr>
          </a:p>
          <a:p>
            <a:r>
              <a:rPr lang="en-US" dirty="0">
                <a:solidFill>
                  <a:schemeClr val="tx1"/>
                </a:solidFill>
              </a:rPr>
              <a:t>The 's' at the end of the names </a:t>
            </a:r>
            <a:r>
              <a:rPr lang="en-US" i="1" dirty="0">
                <a:solidFill>
                  <a:schemeClr val="tx1"/>
                </a:solidFill>
              </a:rPr>
              <a:t>balances</a:t>
            </a:r>
            <a:r>
              <a:rPr lang="en-US" dirty="0">
                <a:solidFill>
                  <a:schemeClr val="tx1"/>
                </a:solidFill>
              </a:rPr>
              <a:t> and </a:t>
            </a:r>
            <a:r>
              <a:rPr lang="en-US" i="1" dirty="0" err="1">
                <a:solidFill>
                  <a:schemeClr val="tx1"/>
                </a:solidFill>
              </a:rPr>
              <a:t>transactionDateTimes</a:t>
            </a:r>
            <a:r>
              <a:rPr lang="en-US" i="1" dirty="0">
                <a:solidFill>
                  <a:schemeClr val="tx1"/>
                </a:solidFill>
              </a:rPr>
              <a:t> </a:t>
            </a:r>
            <a:r>
              <a:rPr lang="en-US" dirty="0">
                <a:solidFill>
                  <a:schemeClr val="tx1"/>
                </a:solidFill>
              </a:rPr>
              <a:t>this is an indicator that each stores multiple values – these are really parallel </a:t>
            </a:r>
            <a:r>
              <a:rPr lang="en-US" dirty="0" err="1">
                <a:solidFill>
                  <a:schemeClr val="tx1"/>
                </a:solidFill>
              </a:rPr>
              <a:t>ArrayLists</a:t>
            </a:r>
            <a:endParaRPr lang="en-US" dirty="0">
              <a:solidFill>
                <a:schemeClr val="tx1"/>
              </a:solidFill>
            </a:endParaRPr>
          </a:p>
          <a:p>
            <a:r>
              <a:rPr lang="en-US" b="1" dirty="0">
                <a:solidFill>
                  <a:schemeClr val="tx1"/>
                </a:solidFill>
              </a:rPr>
              <a:t>Alternative to parallel </a:t>
            </a:r>
            <a:r>
              <a:rPr lang="en-US" b="1" dirty="0" err="1">
                <a:solidFill>
                  <a:schemeClr val="tx1"/>
                </a:solidFill>
              </a:rPr>
              <a:t>ArrayLists</a:t>
            </a:r>
            <a:r>
              <a:rPr lang="en-US" b="1" dirty="0">
                <a:solidFill>
                  <a:schemeClr val="tx1"/>
                </a:solidFill>
              </a:rPr>
              <a:t>: Create a single new class to capture </a:t>
            </a:r>
            <a:r>
              <a:rPr lang="en-US" b="1" i="1" dirty="0">
                <a:solidFill>
                  <a:schemeClr val="tx1"/>
                </a:solidFill>
              </a:rPr>
              <a:t>balance</a:t>
            </a:r>
            <a:r>
              <a:rPr lang="en-US" b="1" dirty="0">
                <a:solidFill>
                  <a:schemeClr val="tx1"/>
                </a:solidFill>
              </a:rPr>
              <a:t> and </a:t>
            </a:r>
            <a:r>
              <a:rPr lang="en-US" b="1" i="1" dirty="0" err="1">
                <a:solidFill>
                  <a:schemeClr val="tx1"/>
                </a:solidFill>
              </a:rPr>
              <a:t>transactionDateTime</a:t>
            </a:r>
            <a:r>
              <a:rPr lang="en-US" b="1" dirty="0">
                <a:solidFill>
                  <a:schemeClr val="tx1"/>
                </a:solidFill>
              </a:rPr>
              <a:t>, then create a single </a:t>
            </a:r>
            <a:r>
              <a:rPr lang="en-US" b="1" dirty="0" err="1">
                <a:solidFill>
                  <a:schemeClr val="tx1"/>
                </a:solidFill>
              </a:rPr>
              <a:t>ArrayList</a:t>
            </a:r>
            <a:r>
              <a:rPr lang="en-US" b="1" dirty="0">
                <a:solidFill>
                  <a:schemeClr val="tx1"/>
                </a:solidFill>
              </a:rPr>
              <a:t> of this new class</a:t>
            </a:r>
          </a:p>
        </p:txBody>
      </p:sp>
    </p:spTree>
    <p:extLst>
      <p:ext uri="{BB962C8B-B14F-4D97-AF65-F5344CB8AC3E}">
        <p14:creationId xmlns:p14="http://schemas.microsoft.com/office/powerpoint/2010/main" val="3661656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39C6E-FA7B-43DE-B2E9-DE511E0A0AD7}"/>
              </a:ext>
            </a:extLst>
          </p:cNvPr>
          <p:cNvSpPr>
            <a:spLocks noGrp="1"/>
          </p:cNvSpPr>
          <p:nvPr>
            <p:ph type="title"/>
          </p:nvPr>
        </p:nvSpPr>
        <p:spPr/>
        <p:txBody>
          <a:bodyPr/>
          <a:lstStyle/>
          <a:p>
            <a:r>
              <a:rPr lang="en-US" dirty="0"/>
              <a:t>Here is second potential solution</a:t>
            </a:r>
          </a:p>
        </p:txBody>
      </p:sp>
      <p:pic>
        <p:nvPicPr>
          <p:cNvPr id="4" name="Picture 4" descr="A screenshot of a cell phone&#10;&#10;Description generated with very high confidence">
            <a:extLst>
              <a:ext uri="{FF2B5EF4-FFF2-40B4-BE49-F238E27FC236}">
                <a16:creationId xmlns:a16="http://schemas.microsoft.com/office/drawing/2014/main" id="{962989E2-A54C-4499-A19D-C1DA46592AB7}"/>
              </a:ext>
            </a:extLst>
          </p:cNvPr>
          <p:cNvPicPr>
            <a:picLocks noChangeAspect="1"/>
          </p:cNvPicPr>
          <p:nvPr/>
        </p:nvPicPr>
        <p:blipFill>
          <a:blip r:embed="rId2"/>
          <a:stretch>
            <a:fillRect/>
          </a:stretch>
        </p:blipFill>
        <p:spPr>
          <a:xfrm>
            <a:off x="931342" y="1828488"/>
            <a:ext cx="7443709" cy="3650729"/>
          </a:xfrm>
          <a:prstGeom prst="rect">
            <a:avLst/>
          </a:prstGeom>
        </p:spPr>
      </p:pic>
      <p:sp>
        <p:nvSpPr>
          <p:cNvPr id="5" name="Rounded Rectangle 4"/>
          <p:cNvSpPr/>
          <p:nvPr/>
        </p:nvSpPr>
        <p:spPr>
          <a:xfrm>
            <a:off x="236306" y="4496697"/>
            <a:ext cx="4830547" cy="106296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Technically, this class is just a “dumb” data holder and has no methods that work on the data stored with the objects of this class.</a:t>
            </a:r>
          </a:p>
        </p:txBody>
      </p:sp>
      <p:cxnSp>
        <p:nvCxnSpPr>
          <p:cNvPr id="8" name="Straight Arrow Connector 7">
            <a:extLst>
              <a:ext uri="{FF2B5EF4-FFF2-40B4-BE49-F238E27FC236}">
                <a16:creationId xmlns:a16="http://schemas.microsoft.com/office/drawing/2014/main" id="{64515D22-5699-4CF0-8804-5E762EB2B61A}"/>
              </a:ext>
            </a:extLst>
          </p:cNvPr>
          <p:cNvCxnSpPr>
            <a:cxnSpLocks/>
          </p:cNvCxnSpPr>
          <p:nvPr/>
        </p:nvCxnSpPr>
        <p:spPr>
          <a:xfrm flipV="1">
            <a:off x="4970034" y="4862456"/>
            <a:ext cx="849853" cy="365760"/>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9" name="Rounded Rectangle 4">
            <a:extLst>
              <a:ext uri="{FF2B5EF4-FFF2-40B4-BE49-F238E27FC236}">
                <a16:creationId xmlns:a16="http://schemas.microsoft.com/office/drawing/2014/main" id="{51A7D109-49C0-4E54-B55B-44B27C1FB169}"/>
              </a:ext>
            </a:extLst>
          </p:cNvPr>
          <p:cNvSpPr/>
          <p:nvPr/>
        </p:nvSpPr>
        <p:spPr>
          <a:xfrm>
            <a:off x="4112407" y="5653033"/>
            <a:ext cx="4830547" cy="1062966"/>
          </a:xfrm>
          <a:prstGeom prst="roundRect">
            <a:avLst/>
          </a:prstGeom>
          <a:solidFill>
            <a:schemeClr val="accent1">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i="1" dirty="0">
                <a:solidFill>
                  <a:schemeClr val="tx1"/>
                </a:solidFill>
              </a:rPr>
              <a:t>Consider</a:t>
            </a:r>
            <a:r>
              <a:rPr lang="en-US" i="1" dirty="0">
                <a:solidFill>
                  <a:schemeClr val="tx1"/>
                </a:solidFill>
              </a:rPr>
              <a:t>: is this design more flexible if we get new requirements, like for instance needing a </a:t>
            </a:r>
            <a:r>
              <a:rPr lang="en-US" i="1" dirty="0" err="1">
                <a:solidFill>
                  <a:schemeClr val="tx1"/>
                </a:solidFill>
                <a:latin typeface="Consolas" panose="020B0609020204030204" pitchFamily="49" charset="0"/>
              </a:rPr>
              <a:t>transactionReport</a:t>
            </a:r>
            <a:r>
              <a:rPr lang="en-US" i="1" dirty="0">
                <a:solidFill>
                  <a:schemeClr val="tx1"/>
                </a:solidFill>
                <a:latin typeface="Consolas" panose="020B0609020204030204" pitchFamily="49" charset="0"/>
              </a:rPr>
              <a:t>()</a:t>
            </a:r>
            <a:r>
              <a:rPr lang="en-US" i="1" dirty="0">
                <a:solidFill>
                  <a:schemeClr val="tx1"/>
                </a:solidFill>
              </a:rPr>
              <a:t> method?</a:t>
            </a:r>
          </a:p>
        </p:txBody>
      </p:sp>
    </p:spTree>
    <p:extLst>
      <p:ext uri="{BB962C8B-B14F-4D97-AF65-F5344CB8AC3E}">
        <p14:creationId xmlns:p14="http://schemas.microsoft.com/office/powerpoint/2010/main" val="9724142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Design Problems 1 Homework</a:t>
            </a:r>
          </a:p>
        </p:txBody>
      </p:sp>
      <p:sp>
        <p:nvSpPr>
          <p:cNvPr id="3" name="Content Placeholder 2"/>
          <p:cNvSpPr>
            <a:spLocks noGrp="1"/>
          </p:cNvSpPr>
          <p:nvPr>
            <p:ph idx="1"/>
          </p:nvPr>
        </p:nvSpPr>
        <p:spPr>
          <a:xfrm>
            <a:off x="628649" y="1825625"/>
            <a:ext cx="8372131" cy="4351338"/>
          </a:xfrm>
        </p:spPr>
        <p:txBody>
          <a:bodyPr vert="horz" lIns="91440" tIns="45720" rIns="91440" bIns="45720" rtlCol="0" anchor="t">
            <a:normAutofit/>
          </a:bodyPr>
          <a:lstStyle/>
          <a:p>
            <a:r>
              <a:rPr lang="en-US" dirty="0"/>
              <a:t>Before next class:</a:t>
            </a:r>
          </a:p>
          <a:p>
            <a:r>
              <a:rPr lang="en-US" dirty="0"/>
              <a:t>Solve the Design Problem 1 Homework (Moodle -&gt; </a:t>
            </a:r>
            <a:r>
              <a:rPr lang="en-US" dirty="0" err="1"/>
              <a:t>GradeScope</a:t>
            </a:r>
            <a:r>
              <a:rPr lang="en-US" dirty="0"/>
              <a:t>)</a:t>
            </a:r>
          </a:p>
          <a:p>
            <a:pPr lvl="1"/>
            <a:r>
              <a:rPr lang="en-US" b="1" dirty="0">
                <a:highlight>
                  <a:srgbClr val="FFFF00"/>
                </a:highlight>
              </a:rPr>
              <a:t>These are due the day of next class in the morning at 7:55AM</a:t>
            </a:r>
          </a:p>
          <a:p>
            <a:pPr lvl="1"/>
            <a:r>
              <a:rPr lang="en-US" b="1" dirty="0">
                <a:highlight>
                  <a:srgbClr val="FFFF00"/>
                </a:highlight>
              </a:rPr>
              <a:t>Anything turned in late will be worth zero points</a:t>
            </a:r>
          </a:p>
          <a:p>
            <a:pPr lvl="1"/>
            <a:r>
              <a:rPr lang="en-US" b="1" dirty="0">
                <a:highlight>
                  <a:srgbClr val="FFFF00"/>
                </a:highlight>
              </a:rPr>
              <a:t>We will go over the solution at the start of class</a:t>
            </a:r>
          </a:p>
          <a:p>
            <a:pPr lvl="1"/>
            <a:endParaRPr lang="en-US" dirty="0"/>
          </a:p>
          <a:p>
            <a:r>
              <a:rPr lang="en-US" dirty="0"/>
              <a:t>We’ll discuss more design principles after Exam </a:t>
            </a:r>
            <a:r>
              <a:rPr lang="en-US" dirty="0">
                <a:cs typeface="Calibri"/>
              </a:rPr>
              <a:t>1</a:t>
            </a:r>
          </a:p>
          <a:p>
            <a:endParaRPr lang="en-US" dirty="0">
              <a:cs typeface="Calibri"/>
            </a:endParaRPr>
          </a:p>
          <a:p>
            <a:r>
              <a:rPr lang="en-US" dirty="0">
                <a:cs typeface="Calibri"/>
              </a:rPr>
              <a:t>One more example Design Problem you can practice on your own or with classmates on the slides that follow</a:t>
            </a:r>
          </a:p>
          <a:p>
            <a:endParaRPr lang="en-US" dirty="0"/>
          </a:p>
          <a:p>
            <a:endParaRPr lang="en-US" dirty="0"/>
          </a:p>
        </p:txBody>
      </p:sp>
    </p:spTree>
    <p:extLst>
      <p:ext uri="{BB962C8B-B14F-4D97-AF65-F5344CB8AC3E}">
        <p14:creationId xmlns:p14="http://schemas.microsoft.com/office/powerpoint/2010/main" val="1083182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57200"/>
            <a:ext cx="8977745" cy="4351338"/>
          </a:xfrm>
        </p:spPr>
        <p:txBody>
          <a:bodyPr>
            <a:noAutofit/>
          </a:bodyPr>
          <a:lstStyle/>
          <a:p>
            <a:pPr marL="0" indent="0" fontAlgn="base">
              <a:buNone/>
            </a:pPr>
            <a:r>
              <a:rPr lang="en-US" sz="3200" dirty="0"/>
              <a:t>1. Make sure your design </a:t>
            </a:r>
            <a:r>
              <a:rPr lang="en-US" sz="3200" b="1" dirty="0"/>
              <a:t>allows proper functionality</a:t>
            </a:r>
            <a:endParaRPr lang="en-US" sz="3200" dirty="0"/>
          </a:p>
          <a:p>
            <a:pPr marL="800100" lvl="1" indent="-457200" fontAlgn="base">
              <a:buFont typeface="+mj-lt"/>
              <a:buAutoNum type="alphaLcParenR"/>
            </a:pPr>
            <a:r>
              <a:rPr lang="en-US" sz="2400" dirty="0"/>
              <a:t>Must be able to </a:t>
            </a:r>
            <a:r>
              <a:rPr lang="en-US" sz="2400" b="1" dirty="0"/>
              <a:t>store required information</a:t>
            </a:r>
            <a:r>
              <a:rPr lang="en-US" sz="2400" dirty="0"/>
              <a:t> (one/many to one/many relationships)</a:t>
            </a:r>
          </a:p>
          <a:p>
            <a:pPr marL="800100" lvl="1" indent="-457200" fontAlgn="base">
              <a:buFont typeface="+mj-lt"/>
              <a:buAutoNum type="alphaLcParenR"/>
            </a:pPr>
            <a:r>
              <a:rPr lang="en-US" sz="2400" dirty="0"/>
              <a:t>Must be able to </a:t>
            </a:r>
            <a:r>
              <a:rPr lang="en-US" sz="2400" b="1" dirty="0"/>
              <a:t>access the required information</a:t>
            </a:r>
            <a:r>
              <a:rPr lang="en-US" sz="2400" dirty="0"/>
              <a:t> to accomplish tasks</a:t>
            </a:r>
          </a:p>
          <a:p>
            <a:pPr marL="800100" lvl="1" indent="-457200" fontAlgn="base">
              <a:buFont typeface="+mj-lt"/>
              <a:buAutoNum type="alphaLcParenR"/>
            </a:pPr>
            <a:r>
              <a:rPr lang="en-US" sz="2400" dirty="0"/>
              <a:t>Data should </a:t>
            </a:r>
            <a:r>
              <a:rPr lang="en-US" sz="2400" b="1" dirty="0"/>
              <a:t>not be duplicated</a:t>
            </a:r>
            <a:r>
              <a:rPr lang="en-US" sz="2400" dirty="0"/>
              <a:t> (id/identifiers are OK!)</a:t>
            </a:r>
            <a:endParaRPr lang="en-US" sz="3200" dirty="0"/>
          </a:p>
        </p:txBody>
      </p:sp>
    </p:spTree>
    <p:extLst>
      <p:ext uri="{BB962C8B-B14F-4D97-AF65-F5344CB8AC3E}">
        <p14:creationId xmlns:p14="http://schemas.microsoft.com/office/powerpoint/2010/main" val="41189674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DFD3E-1AC8-5034-04B9-AFB7CB83CC6E}"/>
              </a:ext>
            </a:extLst>
          </p:cNvPr>
          <p:cNvSpPr>
            <a:spLocks noGrp="1"/>
          </p:cNvSpPr>
          <p:nvPr>
            <p:ph type="title"/>
          </p:nvPr>
        </p:nvSpPr>
        <p:spPr/>
        <p:txBody>
          <a:bodyPr/>
          <a:lstStyle/>
          <a:p>
            <a:r>
              <a:rPr lang="en-US" dirty="0"/>
              <a:t>Extra Practice – Complete on Your own</a:t>
            </a:r>
          </a:p>
        </p:txBody>
      </p:sp>
      <p:sp>
        <p:nvSpPr>
          <p:cNvPr id="3" name="Content Placeholder 2">
            <a:extLst>
              <a:ext uri="{FF2B5EF4-FFF2-40B4-BE49-F238E27FC236}">
                <a16:creationId xmlns:a16="http://schemas.microsoft.com/office/drawing/2014/main" id="{708891BF-113F-A479-DC0A-C8CE71235139}"/>
              </a:ext>
            </a:extLst>
          </p:cNvPr>
          <p:cNvSpPr>
            <a:spLocks noGrp="1"/>
          </p:cNvSpPr>
          <p:nvPr>
            <p:ph idx="1"/>
          </p:nvPr>
        </p:nvSpPr>
        <p:spPr/>
        <p:txBody>
          <a:bodyPr/>
          <a:lstStyle/>
          <a:p>
            <a:r>
              <a:rPr lang="en-US" dirty="0"/>
              <a:t>We are probably out of time by this point in class, but we have a practice problem setup for you to complete on your own outside of class on the next few slides.</a:t>
            </a:r>
          </a:p>
          <a:p>
            <a:endParaRPr lang="en-US" dirty="0"/>
          </a:p>
          <a:p>
            <a:endParaRPr lang="en-US" dirty="0"/>
          </a:p>
        </p:txBody>
      </p:sp>
    </p:spTree>
    <p:extLst>
      <p:ext uri="{BB962C8B-B14F-4D97-AF65-F5344CB8AC3E}">
        <p14:creationId xmlns:p14="http://schemas.microsoft.com/office/powerpoint/2010/main" val="27822530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471AE-887C-4849-9602-3E01EB62372E}"/>
              </a:ext>
            </a:extLst>
          </p:cNvPr>
          <p:cNvSpPr>
            <a:spLocks noGrp="1"/>
          </p:cNvSpPr>
          <p:nvPr>
            <p:ph type="title"/>
          </p:nvPr>
        </p:nvSpPr>
        <p:spPr/>
        <p:txBody>
          <a:bodyPr/>
          <a:lstStyle/>
          <a:p>
            <a:pPr algn="ctr"/>
            <a:r>
              <a:rPr lang="en-US" dirty="0"/>
              <a:t>Design Problem – Card Game</a:t>
            </a:r>
          </a:p>
        </p:txBody>
      </p:sp>
      <p:sp>
        <p:nvSpPr>
          <p:cNvPr id="3" name="TextBox 2">
            <a:extLst>
              <a:ext uri="{FF2B5EF4-FFF2-40B4-BE49-F238E27FC236}">
                <a16:creationId xmlns:a16="http://schemas.microsoft.com/office/drawing/2014/main" id="{2DE4C536-6FD7-434B-A197-5BB72B11D74F}"/>
              </a:ext>
            </a:extLst>
          </p:cNvPr>
          <p:cNvSpPr txBox="1"/>
          <p:nvPr/>
        </p:nvSpPr>
        <p:spPr>
          <a:xfrm>
            <a:off x="244929" y="1690689"/>
            <a:ext cx="8899071" cy="164660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100" dirty="0">
              <a:latin typeface="Arial"/>
              <a:cs typeface="Arial"/>
            </a:endParaRPr>
          </a:p>
          <a:p>
            <a:r>
              <a:rPr lang="en-US" dirty="0"/>
              <a:t>On the next slide is another </a:t>
            </a:r>
            <a:r>
              <a:rPr lang="en-US" i="1" dirty="0"/>
              <a:t>story problem</a:t>
            </a:r>
          </a:p>
          <a:p>
            <a:endParaRPr lang="en-US" i="1" dirty="0"/>
          </a:p>
          <a:p>
            <a:r>
              <a:rPr lang="en-US" i="1" dirty="0"/>
              <a:t>To be successful at solving these types of problems you must first read the story problem and do the following “To </a:t>
            </a:r>
            <a:r>
              <a:rPr lang="en-US" i="1" dirty="0" err="1"/>
              <a:t>Do”s</a:t>
            </a:r>
            <a:endParaRPr lang="en-US" i="1" dirty="0"/>
          </a:p>
          <a:p>
            <a:endParaRPr lang="en-US" dirty="0"/>
          </a:p>
        </p:txBody>
      </p:sp>
      <p:sp>
        <p:nvSpPr>
          <p:cNvPr id="4" name="TextBox 3">
            <a:extLst>
              <a:ext uri="{FF2B5EF4-FFF2-40B4-BE49-F238E27FC236}">
                <a16:creationId xmlns:a16="http://schemas.microsoft.com/office/drawing/2014/main" id="{5EFB658E-A912-F09C-192D-18D6BD58BD5C}"/>
              </a:ext>
            </a:extLst>
          </p:cNvPr>
          <p:cNvSpPr txBox="1"/>
          <p:nvPr/>
        </p:nvSpPr>
        <p:spPr>
          <a:xfrm>
            <a:off x="61696" y="3647194"/>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highlight>
                  <a:srgbClr val="00FFFF"/>
                </a:highlight>
              </a:rPr>
              <a:t>primary nouns</a:t>
            </a:r>
            <a:r>
              <a:rPr lang="en-US" dirty="0">
                <a:highlight>
                  <a:srgbClr val="00FFFF"/>
                </a:highlight>
              </a:rPr>
              <a:t> </a:t>
            </a:r>
            <a:r>
              <a:rPr lang="en-US" dirty="0"/>
              <a:t>are worked on by the </a:t>
            </a:r>
            <a:r>
              <a:rPr lang="en-US" i="1" u="sng" dirty="0"/>
              <a:t>verbs</a:t>
            </a:r>
            <a:r>
              <a:rPr lang="en-US" dirty="0"/>
              <a:t> </a:t>
            </a:r>
          </a:p>
          <a:p>
            <a:r>
              <a:rPr lang="en-US" b="1" dirty="0"/>
              <a:t>To Do #5 </a:t>
            </a:r>
            <a:r>
              <a:rPr lang="en-US" dirty="0"/>
              <a:t>Design a system using UML to handle this problem</a:t>
            </a:r>
          </a:p>
        </p:txBody>
      </p:sp>
    </p:spTree>
    <p:extLst>
      <p:ext uri="{BB962C8B-B14F-4D97-AF65-F5344CB8AC3E}">
        <p14:creationId xmlns:p14="http://schemas.microsoft.com/office/powerpoint/2010/main" val="18221936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92369"/>
            <a:ext cx="7886700" cy="3501133"/>
          </a:xfrm>
        </p:spPr>
        <p:txBody>
          <a:bodyPr/>
          <a:lstStyle/>
          <a:p>
            <a:pPr marL="0" indent="0">
              <a:buNone/>
            </a:pPr>
            <a:r>
              <a:rPr lang="en-US"/>
              <a:t>In a particular card game, players have hands of cards.  Each card is worth some points and also has a color (red, blue, green).  During play, players accrue bonuses that mean cards of a particular color are worth bonus points.  During play, sometimes a random card is selected from one player's hand and moved to another player's hand.  At the end of game, it is necessary to compute the total points for each player's hand. </a:t>
            </a:r>
          </a:p>
          <a:p>
            <a:pPr marL="0" indent="0">
              <a:buNone/>
            </a:pPr>
            <a:endParaRPr lang="en-US"/>
          </a:p>
          <a:p>
            <a:pPr marL="0" indent="0">
              <a:buNone/>
            </a:pPr>
            <a:r>
              <a:rPr lang="en-US"/>
              <a:t>What is wrong with this design? (Hint: look at and refer to your design principles by number).  I see at least 2 separate categories violated.</a:t>
            </a:r>
          </a:p>
        </p:txBody>
      </p:sp>
      <p:pic>
        <p:nvPicPr>
          <p:cNvPr id="4098" name="Picture 2" descr="https://lh4.googleusercontent.com/N6NtOPFq86twPO1G8_VJtAVmXiWVP40tVlHgAE7Xl7uoXF1qiykzKyppnwxYAfYxu1c9A54i505eLg4K06A0D7RndUaYqZqasLV1SHubMLowpfaUH2iYtJtZKDL-NswjI2vu7dG3">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754" y="3823703"/>
            <a:ext cx="8662941" cy="175600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a:extLst>
              <a:ext uri="{FF2B5EF4-FFF2-40B4-BE49-F238E27FC236}">
                <a16:creationId xmlns:a16="http://schemas.microsoft.com/office/drawing/2014/main" id="{54EF093A-1618-302C-50EB-934E888953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0949" y="5579706"/>
            <a:ext cx="2820745" cy="1128298"/>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4">
            <a:extLst>
              <a:ext uri="{FF2B5EF4-FFF2-40B4-BE49-F238E27FC236}">
                <a16:creationId xmlns:a16="http://schemas.microsoft.com/office/drawing/2014/main" id="{4067D82E-0BD0-9ADC-C38C-C2D943DDD760}"/>
              </a:ext>
            </a:extLst>
          </p:cNvPr>
          <p:cNvSpPr/>
          <p:nvPr/>
        </p:nvSpPr>
        <p:spPr>
          <a:xfrm>
            <a:off x="1112046" y="5546456"/>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a couple minutes!</a:t>
            </a:r>
          </a:p>
          <a:p>
            <a:r>
              <a:rPr lang="en-US" dirty="0"/>
              <a:t>Try to see what you can think might be wrong</a:t>
            </a:r>
          </a:p>
          <a:p>
            <a:r>
              <a:rPr lang="en-US" dirty="0"/>
              <a:t>When you have an idea, then continue</a:t>
            </a:r>
          </a:p>
        </p:txBody>
      </p:sp>
    </p:spTree>
    <p:extLst>
      <p:ext uri="{BB962C8B-B14F-4D97-AF65-F5344CB8AC3E}">
        <p14:creationId xmlns:p14="http://schemas.microsoft.com/office/powerpoint/2010/main" val="151756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9" y="2745180"/>
            <a:ext cx="7886700" cy="3501133"/>
          </a:xfrm>
        </p:spPr>
        <p:txBody>
          <a:bodyPr/>
          <a:lstStyle/>
          <a:p>
            <a:pPr marL="0" indent="0">
              <a:buNone/>
            </a:pPr>
            <a:r>
              <a:rPr lang="en-US" i="1"/>
              <a:t>My answer (in order of importance)</a:t>
            </a:r>
          </a:p>
          <a:p>
            <a:pPr marL="0" indent="0">
              <a:buNone/>
            </a:pPr>
            <a:r>
              <a:rPr lang="en-US"/>
              <a:t>1a.  The design does not function correctly</a:t>
            </a:r>
          </a:p>
          <a:p>
            <a:pPr marL="0" indent="0">
              <a:buNone/>
            </a:pPr>
            <a:r>
              <a:rPr lang="en-US"/>
              <a:t>The player’s color bonus cannot be preserved if he/she loses all their cards of a particular color</a:t>
            </a:r>
          </a:p>
          <a:p>
            <a:pPr marL="0" indent="0">
              <a:buNone/>
            </a:pPr>
            <a:r>
              <a:rPr lang="en-US"/>
              <a:t>It requires iterating over all objects to get the full set of cards in the players hands to move cards or compute final total</a:t>
            </a:r>
          </a:p>
          <a:p>
            <a:pPr marL="0" indent="0">
              <a:buNone/>
            </a:pPr>
            <a:r>
              <a:rPr lang="en-US"/>
              <a:t>1c. </a:t>
            </a:r>
            <a:r>
              <a:rPr lang="en-US" err="1"/>
              <a:t>Playername</a:t>
            </a:r>
            <a:r>
              <a:rPr lang="en-US"/>
              <a:t> &amp; player color bonus are duplicated across cards</a:t>
            </a:r>
          </a:p>
          <a:p>
            <a:pPr marL="0" indent="0">
              <a:buNone/>
            </a:pPr>
            <a:r>
              <a:rPr lang="en-US"/>
              <a:t>2a.  Player (common noun from problem) not represented</a:t>
            </a:r>
          </a:p>
        </p:txBody>
      </p:sp>
      <p:pic>
        <p:nvPicPr>
          <p:cNvPr id="4098" name="Picture 2" descr="https://lh4.googleusercontent.com/N6NtOPFq86twPO1G8_VJtAVmXiWVP40tVlHgAE7Xl7uoXF1qiykzKyppnwxYAfYxu1c9A54i505eLg4K06A0D7RndUaYqZqasLV1SHubMLowpfaUH2iYtJtZKDL-NswjI2vu7dG3">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529" y="494350"/>
            <a:ext cx="8662941" cy="1756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0171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7928" y="249773"/>
            <a:ext cx="7886700" cy="3501133"/>
          </a:xfrm>
        </p:spPr>
        <p:txBody>
          <a:bodyPr>
            <a:normAutofit/>
          </a:bodyPr>
          <a:lstStyle/>
          <a:p>
            <a:pPr marL="0" indent="0">
              <a:buNone/>
            </a:pPr>
            <a:r>
              <a:rPr lang="en-US" sz="2000"/>
              <a:t>In a particular card game, players have hands of cards.  Each card is worth some points and has a color (red, blue, green).  During play, players accrue bonuses that mean cards of a particular color are worth bonus points.  During play, sometimes a random card is selected from one player's hand and moved to another player's hand.  At the end of game, it is necessary to compute the total points for each player's hand. </a:t>
            </a:r>
          </a:p>
          <a:p>
            <a:pPr marL="0" indent="0">
              <a:buNone/>
            </a:pPr>
            <a:endParaRPr lang="en-US" sz="2000"/>
          </a:p>
          <a:p>
            <a:pPr marL="0" indent="0">
              <a:buNone/>
            </a:pPr>
            <a:r>
              <a:rPr lang="en-US" sz="2000"/>
              <a:t>What is wrong with this design? (Hint: look at and refer to your design guidelines).  I see at least 2 separate categories violated.</a:t>
            </a:r>
          </a:p>
        </p:txBody>
      </p:sp>
      <p:pic>
        <p:nvPicPr>
          <p:cNvPr id="5128" name="Picture 8" descr="https://lh4.googleusercontent.com/PVCeo5nR1R-TMogPVbBE3Z1FZ7s1g2qf0UiLjfjyex27NUmIdzyshYdmEmxmm9w8j94Za8I6iivPqZK618BOeGfGUrV77juM5DXT4SJ29ri-bPm6kKYF8RLYyGrnPzHlBr4Ajt3k">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75" y="3227614"/>
            <a:ext cx="7203686" cy="3594903"/>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4">
            <a:extLst>
              <a:ext uri="{FF2B5EF4-FFF2-40B4-BE49-F238E27FC236}">
                <a16:creationId xmlns:a16="http://schemas.microsoft.com/office/drawing/2014/main" id="{E0A1826C-CB62-8039-02BC-9EA391B253B6}"/>
              </a:ext>
            </a:extLst>
          </p:cNvPr>
          <p:cNvSpPr/>
          <p:nvPr/>
        </p:nvSpPr>
        <p:spPr>
          <a:xfrm>
            <a:off x="4319270" y="4277026"/>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a couple minutes!</a:t>
            </a:r>
          </a:p>
          <a:p>
            <a:r>
              <a:rPr lang="en-US" dirty="0"/>
              <a:t>Try to see what you can think might be wrong</a:t>
            </a:r>
          </a:p>
          <a:p>
            <a:r>
              <a:rPr lang="en-US" dirty="0"/>
              <a:t>When you have an idea, then continue</a:t>
            </a:r>
          </a:p>
        </p:txBody>
      </p:sp>
    </p:spTree>
    <p:extLst>
      <p:ext uri="{BB962C8B-B14F-4D97-AF65-F5344CB8AC3E}">
        <p14:creationId xmlns:p14="http://schemas.microsoft.com/office/powerpoint/2010/main" val="198720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9" y="4127500"/>
            <a:ext cx="7886700" cy="2118813"/>
          </a:xfrm>
        </p:spPr>
        <p:txBody>
          <a:bodyPr/>
          <a:lstStyle/>
          <a:p>
            <a:pPr marL="0" indent="0">
              <a:buNone/>
            </a:pPr>
            <a:r>
              <a:rPr lang="en-US" i="1"/>
              <a:t>Some design flaws noticed (in order of importance)</a:t>
            </a:r>
          </a:p>
          <a:p>
            <a:pPr marL="0" indent="0">
              <a:buNone/>
            </a:pPr>
            <a:r>
              <a:rPr lang="en-US"/>
              <a:t>1a.  The design does not function correctly</a:t>
            </a:r>
          </a:p>
          <a:p>
            <a:pPr marL="0" indent="0">
              <a:buNone/>
            </a:pPr>
            <a:r>
              <a:rPr lang="en-US"/>
              <a:t>Once a card is added to a player's hand, its specific point value is lost so the card cannot be randomly moved to another player's hand</a:t>
            </a:r>
          </a:p>
          <a:p>
            <a:pPr marL="0" indent="0">
              <a:buNone/>
            </a:pPr>
            <a:r>
              <a:rPr lang="en-US"/>
              <a:t>2a.  Card (common noun from problem) is not represented</a:t>
            </a:r>
          </a:p>
        </p:txBody>
      </p:sp>
      <p:pic>
        <p:nvPicPr>
          <p:cNvPr id="4" name="Picture 8" descr="https://lh4.googleusercontent.com/PVCeo5nR1R-TMogPVbBE3Z1FZ7s1g2qf0UiLjfjyex27NUmIdzyshYdmEmxmm9w8j94Za8I6iivPqZK618BOeGfGUrV77juM5DXT4SJ29ri-bPm6kKYF8RLYyGrnPzHlBr4Ajt3k">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49" y="128814"/>
            <a:ext cx="7203686" cy="3594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4183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92369"/>
            <a:ext cx="7886700" cy="3501133"/>
          </a:xfrm>
        </p:spPr>
        <p:txBody>
          <a:bodyPr/>
          <a:lstStyle/>
          <a:p>
            <a:pPr marL="0" indent="0">
              <a:buNone/>
            </a:pPr>
            <a:r>
              <a:rPr lang="en-US"/>
              <a:t>In a particular card game, players have hands of cards.  Each card is worth some points and has a color (red, blue, green).  During play, players accrue bonuses that mean cards of a particular color are worth bonus points.  During play, sometimes a random card is selected from one player's hand and moved to another player's hand.  At the end of game, it is necessary to compute the total points for each player's hand. </a:t>
            </a:r>
          </a:p>
          <a:p>
            <a:pPr marL="0" indent="0">
              <a:buNone/>
            </a:pPr>
            <a:endParaRPr lang="en-US"/>
          </a:p>
          <a:p>
            <a:pPr marL="0" indent="0">
              <a:buNone/>
            </a:pPr>
            <a:r>
              <a:rPr lang="en-US"/>
              <a:t>Now design your solution that solves all problems.</a:t>
            </a:r>
          </a:p>
        </p:txBody>
      </p:sp>
      <p:pic>
        <p:nvPicPr>
          <p:cNvPr id="4098" name="Picture 2" descr="https://lh4.googleusercontent.com/N6NtOPFq86twPO1G8_VJtAVmXiWVP40tVlHgAE7Xl7uoXF1qiykzKyppnwxYAfYxu1c9A54i505eLg4K06A0D7RndUaYqZqasLV1SHubMLowpfaUH2iYtJtZKDL-NswjI2vu7dG3">
            <a:hlinkClick r:id="rId2"/>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9248"/>
          <a:stretch/>
        </p:blipFill>
        <p:spPr bwMode="auto">
          <a:xfrm>
            <a:off x="628650" y="3823703"/>
            <a:ext cx="7052665" cy="2353162"/>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4">
            <a:extLst>
              <a:ext uri="{FF2B5EF4-FFF2-40B4-BE49-F238E27FC236}">
                <a16:creationId xmlns:a16="http://schemas.microsoft.com/office/drawing/2014/main" id="{6BE52E26-1657-A893-728C-A4F4737DE68C}"/>
              </a:ext>
            </a:extLst>
          </p:cNvPr>
          <p:cNvSpPr/>
          <p:nvPr/>
        </p:nvSpPr>
        <p:spPr>
          <a:xfrm>
            <a:off x="4154982" y="3428352"/>
            <a:ext cx="4708479"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5-10 minutes!</a:t>
            </a:r>
          </a:p>
          <a:p>
            <a:r>
              <a:rPr lang="en-US" dirty="0"/>
              <a:t>Try to make your own improved design </a:t>
            </a:r>
          </a:p>
          <a:p>
            <a:r>
              <a:rPr lang="en-US" dirty="0"/>
              <a:t>Either paper or using </a:t>
            </a:r>
            <a:r>
              <a:rPr lang="en-US" dirty="0" err="1"/>
              <a:t>plantuml</a:t>
            </a:r>
            <a:r>
              <a:rPr lang="en-US" dirty="0"/>
              <a:t> is OK!</a:t>
            </a:r>
          </a:p>
        </p:txBody>
      </p:sp>
      <p:pic>
        <p:nvPicPr>
          <p:cNvPr id="4" name="Picture 2">
            <a:extLst>
              <a:ext uri="{FF2B5EF4-FFF2-40B4-BE49-F238E27FC236}">
                <a16:creationId xmlns:a16="http://schemas.microsoft.com/office/drawing/2014/main" id="{A5707882-BF1F-6DEF-3589-A1C6B66ED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4111" y="3347564"/>
            <a:ext cx="2003778" cy="801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251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Potential Solution</a:t>
            </a:r>
          </a:p>
        </p:txBody>
      </p:sp>
      <p:pic>
        <p:nvPicPr>
          <p:cNvPr id="7170" name="Picture 2" descr="https://lh5.googleusercontent.com/neINm5Lnc3kDaSRJyG37Ca5aRmKtP2uHSuCKDjT5JfVpgtzNLmu5l4TsTEubpgsgjEodnLHVSBbAmg6aIzoyVEvSWnEsZH8EU1Q5nU3Lr09TuEgFOyxhySngy9vm-9-BYTf4j0In">
            <a:hlinkClick r:id="rId3"/>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90767" y="1690689"/>
            <a:ext cx="7153081" cy="49403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471276" y="6123207"/>
            <a:ext cx="2620910" cy="369332"/>
          </a:xfrm>
          <a:prstGeom prst="rect">
            <a:avLst/>
          </a:prstGeom>
          <a:noFill/>
        </p:spPr>
        <p:txBody>
          <a:bodyPr wrap="none" rtlCol="0">
            <a:spAutoFit/>
          </a:bodyPr>
          <a:lstStyle/>
          <a:p>
            <a:r>
              <a:rPr lang="en-US" err="1"/>
              <a:t>getPoints</a:t>
            </a:r>
            <a:r>
              <a:rPr lang="en-US"/>
              <a:t>(), </a:t>
            </a:r>
            <a:r>
              <a:rPr lang="en-US" err="1"/>
              <a:t>getColor</a:t>
            </a:r>
            <a:r>
              <a:rPr lang="en-US"/>
              <a:t>() too</a:t>
            </a:r>
          </a:p>
        </p:txBody>
      </p:sp>
      <p:sp>
        <p:nvSpPr>
          <p:cNvPr id="6" name="Rounded Rectangle 5"/>
          <p:cNvSpPr/>
          <p:nvPr/>
        </p:nvSpPr>
        <p:spPr>
          <a:xfrm>
            <a:off x="5662473" y="3429618"/>
            <a:ext cx="3636085" cy="132319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solidFill>
                  <a:schemeClr val="tx1"/>
                </a:solidFill>
              </a:rPr>
              <a:t>Reminder:</a:t>
            </a:r>
          </a:p>
          <a:p>
            <a:pPr algn="ctr"/>
            <a:r>
              <a:rPr lang="en-US">
                <a:solidFill>
                  <a:schemeClr val="tx1"/>
                </a:solidFill>
              </a:rPr>
              <a:t>We </a:t>
            </a:r>
            <a:r>
              <a:rPr lang="en-US" b="1" i="1">
                <a:solidFill>
                  <a:schemeClr val="tx1"/>
                </a:solidFill>
              </a:rPr>
              <a:t>implicitly</a:t>
            </a:r>
            <a:r>
              <a:rPr lang="en-US">
                <a:solidFill>
                  <a:schemeClr val="tx1"/>
                </a:solidFill>
              </a:rPr>
              <a:t> assume there exists:</a:t>
            </a:r>
          </a:p>
          <a:p>
            <a:pPr algn="ctr"/>
            <a:r>
              <a:rPr lang="en-US">
                <a:solidFill>
                  <a:schemeClr val="tx1"/>
                </a:solidFill>
              </a:rPr>
              <a:t>constructors as needed</a:t>
            </a:r>
          </a:p>
          <a:p>
            <a:pPr algn="ctr"/>
            <a:r>
              <a:rPr lang="en-US" i="1">
                <a:solidFill>
                  <a:schemeClr val="tx1"/>
                </a:solidFill>
              </a:rPr>
              <a:t>getters</a:t>
            </a:r>
            <a:r>
              <a:rPr lang="en-US">
                <a:solidFill>
                  <a:schemeClr val="tx1"/>
                </a:solidFill>
              </a:rPr>
              <a:t> and </a:t>
            </a:r>
            <a:r>
              <a:rPr lang="en-US" i="1">
                <a:solidFill>
                  <a:schemeClr val="tx1"/>
                </a:solidFill>
              </a:rPr>
              <a:t>setters</a:t>
            </a:r>
            <a:r>
              <a:rPr lang="en-US">
                <a:solidFill>
                  <a:schemeClr val="tx1"/>
                </a:solidFill>
              </a:rPr>
              <a:t> as needed</a:t>
            </a:r>
          </a:p>
        </p:txBody>
      </p:sp>
      <p:cxnSp>
        <p:nvCxnSpPr>
          <p:cNvPr id="7" name="Straight Arrow Connector 6"/>
          <p:cNvCxnSpPr>
            <a:stCxn id="6" idx="2"/>
          </p:cNvCxnSpPr>
          <p:nvPr/>
        </p:nvCxnSpPr>
        <p:spPr>
          <a:xfrm>
            <a:off x="7480515" y="4752809"/>
            <a:ext cx="182880" cy="1206927"/>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209419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An object oriented design must work!</a:t>
            </a:r>
          </a:p>
        </p:txBody>
      </p:sp>
      <p:sp>
        <p:nvSpPr>
          <p:cNvPr id="3" name="Content Placeholder 2"/>
          <p:cNvSpPr>
            <a:spLocks noGrp="1"/>
          </p:cNvSpPr>
          <p:nvPr>
            <p:ph idx="1"/>
          </p:nvPr>
        </p:nvSpPr>
        <p:spPr/>
        <p:txBody>
          <a:bodyPr>
            <a:normAutofit/>
          </a:bodyPr>
          <a:lstStyle/>
          <a:p>
            <a:pPr marL="0" indent="0" fontAlgn="base">
              <a:buNone/>
            </a:pPr>
            <a:r>
              <a:rPr lang="en-US" sz="3200" dirty="0"/>
              <a:t>Make sure all the data that you need is stored somewhere</a:t>
            </a:r>
          </a:p>
          <a:p>
            <a:pPr lvl="1" fontAlgn="base"/>
            <a:r>
              <a:rPr lang="en-US" sz="2900" dirty="0"/>
              <a:t> Think as a client programmer: Can you access all the necessary data from the new Class? </a:t>
            </a:r>
            <a:br>
              <a:rPr lang="en-US" sz="2900" dirty="0"/>
            </a:br>
            <a:r>
              <a:rPr lang="en-US" sz="2900" dirty="0"/>
              <a:t>If not, then the design of the new class “doesn’t work”</a:t>
            </a:r>
          </a:p>
          <a:p>
            <a:pPr lvl="1" fontAlgn="base"/>
            <a:r>
              <a:rPr lang="en-US" sz="2900" dirty="0"/>
              <a:t>The solution is not to keep 2 copies of the same data, one in the client and one in the new Class, change the new Class</a:t>
            </a:r>
          </a:p>
          <a:p>
            <a:endParaRPr lang="en-US" sz="3200" dirty="0"/>
          </a:p>
        </p:txBody>
      </p:sp>
    </p:spTree>
    <p:extLst>
      <p:ext uri="{BB962C8B-B14F-4D97-AF65-F5344CB8AC3E}">
        <p14:creationId xmlns:p14="http://schemas.microsoft.com/office/powerpoint/2010/main" val="3244535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6214" y="441845"/>
            <a:ext cx="8302914" cy="4351338"/>
          </a:xfrm>
        </p:spPr>
        <p:txBody>
          <a:bodyPr>
            <a:noAutofit/>
          </a:bodyPr>
          <a:lstStyle/>
          <a:p>
            <a:pPr marL="0" indent="0">
              <a:buNone/>
            </a:pPr>
            <a:r>
              <a:rPr lang="en-US" sz="3200" dirty="0"/>
              <a:t>2. Structure design </a:t>
            </a:r>
            <a:r>
              <a:rPr lang="en-US" sz="3200" b="1" dirty="0"/>
              <a:t>around the data</a:t>
            </a:r>
            <a:r>
              <a:rPr lang="en-US" sz="3200" dirty="0"/>
              <a:t> to be stored</a:t>
            </a:r>
          </a:p>
          <a:p>
            <a:pPr marL="800100" lvl="1" indent="-457200" fontAlgn="base">
              <a:buFont typeface="+mj-lt"/>
              <a:buAutoNum type="alphaLcParenR"/>
            </a:pPr>
            <a:r>
              <a:rPr lang="en-US" sz="2400" b="1" dirty="0"/>
              <a:t>Nouns should become classes</a:t>
            </a:r>
            <a:endParaRPr lang="en-US" sz="2400" dirty="0"/>
          </a:p>
          <a:p>
            <a:pPr marL="800100" lvl="1" indent="-457200" fontAlgn="base">
              <a:buFont typeface="+mj-lt"/>
              <a:buAutoNum type="alphaLcParenR"/>
            </a:pPr>
            <a:r>
              <a:rPr lang="en-US" sz="2400" b="1" dirty="0"/>
              <a:t>Classes should have intelligent behaviors</a:t>
            </a:r>
            <a:r>
              <a:rPr lang="en-US" sz="2400" dirty="0"/>
              <a:t> (methods) </a:t>
            </a:r>
            <a:r>
              <a:rPr lang="en-US" sz="2400" b="1" dirty="0"/>
              <a:t>that may operate on their data</a:t>
            </a:r>
            <a:endParaRPr lang="en-US" sz="2400" dirty="0"/>
          </a:p>
        </p:txBody>
      </p:sp>
    </p:spTree>
    <p:extLst>
      <p:ext uri="{BB962C8B-B14F-4D97-AF65-F5344CB8AC3E}">
        <p14:creationId xmlns:p14="http://schemas.microsoft.com/office/powerpoint/2010/main" val="1350875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good object oriented design is structured around the data</a:t>
            </a:r>
          </a:p>
        </p:txBody>
      </p:sp>
      <p:sp>
        <p:nvSpPr>
          <p:cNvPr id="3" name="Content Placeholder 2"/>
          <p:cNvSpPr>
            <a:spLocks noGrp="1"/>
          </p:cNvSpPr>
          <p:nvPr>
            <p:ph idx="1"/>
          </p:nvPr>
        </p:nvSpPr>
        <p:spPr>
          <a:xfrm>
            <a:off x="628650" y="1825624"/>
            <a:ext cx="7886700" cy="4667249"/>
          </a:xfrm>
        </p:spPr>
        <p:txBody>
          <a:bodyPr>
            <a:normAutofit lnSpcReduction="10000"/>
          </a:bodyPr>
          <a:lstStyle/>
          <a:p>
            <a:r>
              <a:rPr lang="en-US" sz="3200" dirty="0"/>
              <a:t>Look for the nouns in your problem, consider making each of them a Class</a:t>
            </a:r>
          </a:p>
          <a:p>
            <a:pPr lvl="1"/>
            <a:r>
              <a:rPr lang="is-IS" sz="2900" dirty="0"/>
              <a:t>…i</a:t>
            </a:r>
            <a:r>
              <a:rPr lang="en-US" sz="2900" dirty="0"/>
              <a:t>f work related to that now is complex enough</a:t>
            </a:r>
          </a:p>
          <a:p>
            <a:r>
              <a:rPr lang="en-US" sz="3200" dirty="0"/>
              <a:t>Put the data stored as fields in the Class</a:t>
            </a:r>
          </a:p>
          <a:p>
            <a:r>
              <a:rPr lang="en-US" sz="3200" dirty="0"/>
              <a:t>Add operations to the Class to accomplish what your need, i.e., manipulate the internal class fields </a:t>
            </a:r>
          </a:p>
          <a:p>
            <a:r>
              <a:rPr lang="en-US" sz="3200" dirty="0"/>
              <a:t>Avoid Plural Nouns – i.e., Class name singular and know that client can always make multiple object instances of this class</a:t>
            </a:r>
          </a:p>
        </p:txBody>
      </p:sp>
    </p:spTree>
    <p:extLst>
      <p:ext uri="{BB962C8B-B14F-4D97-AF65-F5344CB8AC3E}">
        <p14:creationId xmlns:p14="http://schemas.microsoft.com/office/powerpoint/2010/main" val="44187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to Design</a:t>
            </a:r>
          </a:p>
        </p:txBody>
      </p:sp>
      <p:sp>
        <p:nvSpPr>
          <p:cNvPr id="3" name="Content Placeholder 2"/>
          <p:cNvSpPr>
            <a:spLocks noGrp="1"/>
          </p:cNvSpPr>
          <p:nvPr>
            <p:ph idx="1"/>
          </p:nvPr>
        </p:nvSpPr>
        <p:spPr/>
        <p:txBody>
          <a:bodyPr/>
          <a:lstStyle/>
          <a:p>
            <a:r>
              <a:rPr lang="en-US" dirty="0"/>
              <a:t>You will be given “story problem” for a program(s) that you need to imagine coding</a:t>
            </a:r>
          </a:p>
          <a:p>
            <a:r>
              <a:rPr lang="en-US" dirty="0"/>
              <a:t>The story problem provides a list of requirements for necessary features that you will need to provide</a:t>
            </a:r>
          </a:p>
          <a:p>
            <a:r>
              <a:rPr lang="en-US" dirty="0"/>
              <a:t>You will practice designing in two ways:</a:t>
            </a:r>
          </a:p>
          <a:p>
            <a:pPr lvl="1"/>
            <a:r>
              <a:rPr lang="en-US" dirty="0"/>
              <a:t>1) Identifying problems with designs we give you (Red popups)</a:t>
            </a:r>
          </a:p>
          <a:p>
            <a:pPr lvl="1"/>
            <a:r>
              <a:rPr lang="en-US" dirty="0"/>
              <a:t>2) Developing your own design for problems (Blue popups)</a:t>
            </a:r>
          </a:p>
          <a:p>
            <a:r>
              <a:rPr lang="en-US" dirty="0"/>
              <a:t>You will have a number of opportunities to do practice designing:</a:t>
            </a:r>
          </a:p>
          <a:p>
            <a:pPr lvl="1"/>
            <a:r>
              <a:rPr lang="en-US" dirty="0"/>
              <a:t>In-class exercises/ daily quizzes (many!)</a:t>
            </a:r>
          </a:p>
          <a:p>
            <a:pPr lvl="1"/>
            <a:r>
              <a:rPr lang="en-US" dirty="0"/>
              <a:t>Homework Assignments (5)</a:t>
            </a:r>
          </a:p>
          <a:p>
            <a:pPr lvl="1"/>
            <a:r>
              <a:rPr lang="en-US" dirty="0"/>
              <a:t>Exam Questions (1+ on each exam)</a:t>
            </a:r>
          </a:p>
          <a:p>
            <a:pPr lvl="1"/>
            <a:r>
              <a:rPr lang="en-US" dirty="0"/>
              <a:t>Final Project Design (design from scratch)</a:t>
            </a:r>
          </a:p>
          <a:p>
            <a:pPr lvl="1"/>
            <a:endParaRPr lang="en-US" dirty="0"/>
          </a:p>
        </p:txBody>
      </p:sp>
      <p:sp>
        <p:nvSpPr>
          <p:cNvPr id="4" name="Rounded Rectangle 3">
            <a:extLst>
              <a:ext uri="{FF2B5EF4-FFF2-40B4-BE49-F238E27FC236}">
                <a16:creationId xmlns:a16="http://schemas.microsoft.com/office/drawing/2014/main" id="{61072DDE-CD95-6542-8078-93938020E0DA}"/>
              </a:ext>
            </a:extLst>
          </p:cNvPr>
          <p:cNvSpPr/>
          <p:nvPr/>
        </p:nvSpPr>
        <p:spPr>
          <a:xfrm>
            <a:off x="4264920" y="5810693"/>
            <a:ext cx="4708479"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5-10 minutes!</a:t>
            </a:r>
          </a:p>
          <a:p>
            <a:r>
              <a:rPr lang="en-US" dirty="0"/>
              <a:t>Try to make your own improved design </a:t>
            </a:r>
          </a:p>
          <a:p>
            <a:r>
              <a:rPr lang="en-US" dirty="0"/>
              <a:t>Either paper or using </a:t>
            </a:r>
            <a:r>
              <a:rPr lang="en-US" dirty="0" err="1"/>
              <a:t>plantuml</a:t>
            </a:r>
            <a:r>
              <a:rPr lang="en-US" dirty="0"/>
              <a:t> is OK!</a:t>
            </a:r>
          </a:p>
        </p:txBody>
      </p:sp>
      <p:sp>
        <p:nvSpPr>
          <p:cNvPr id="5" name="Rounded Rectangle 4">
            <a:extLst>
              <a:ext uri="{FF2B5EF4-FFF2-40B4-BE49-F238E27FC236}">
                <a16:creationId xmlns:a16="http://schemas.microsoft.com/office/drawing/2014/main" id="{A7DC9D0D-1F39-2D4B-A7E4-2540A6A120C7}"/>
              </a:ext>
            </a:extLst>
          </p:cNvPr>
          <p:cNvSpPr/>
          <p:nvPr/>
        </p:nvSpPr>
        <p:spPr>
          <a:xfrm>
            <a:off x="4189859" y="523064"/>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a couple minutes!</a:t>
            </a:r>
          </a:p>
          <a:p>
            <a:r>
              <a:rPr lang="en-US" dirty="0"/>
              <a:t>Try to see what you can think might be wrong</a:t>
            </a:r>
          </a:p>
          <a:p>
            <a:r>
              <a:rPr lang="en-US" dirty="0"/>
              <a:t>When you have an idea, then continue</a:t>
            </a:r>
          </a:p>
        </p:txBody>
      </p:sp>
    </p:spTree>
    <p:extLst>
      <p:ext uri="{BB962C8B-B14F-4D97-AF65-F5344CB8AC3E}">
        <p14:creationId xmlns:p14="http://schemas.microsoft.com/office/powerpoint/2010/main" val="161023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471AE-887C-4849-9602-3E01EB62372E}"/>
              </a:ext>
            </a:extLst>
          </p:cNvPr>
          <p:cNvSpPr>
            <a:spLocks noGrp="1"/>
          </p:cNvSpPr>
          <p:nvPr>
            <p:ph type="title"/>
          </p:nvPr>
        </p:nvSpPr>
        <p:spPr/>
        <p:txBody>
          <a:bodyPr/>
          <a:lstStyle/>
          <a:p>
            <a:pPr algn="ctr"/>
            <a:r>
              <a:rPr lang="en-US" dirty="0"/>
              <a:t>Design Problem – Track Books</a:t>
            </a:r>
          </a:p>
        </p:txBody>
      </p:sp>
      <p:sp>
        <p:nvSpPr>
          <p:cNvPr id="3" name="TextBox 2">
            <a:extLst>
              <a:ext uri="{FF2B5EF4-FFF2-40B4-BE49-F238E27FC236}">
                <a16:creationId xmlns:a16="http://schemas.microsoft.com/office/drawing/2014/main" id="{2DE4C536-6FD7-434B-A197-5BB72B11D74F}"/>
              </a:ext>
            </a:extLst>
          </p:cNvPr>
          <p:cNvSpPr txBox="1"/>
          <p:nvPr/>
        </p:nvSpPr>
        <p:spPr>
          <a:xfrm>
            <a:off x="244929" y="1468747"/>
            <a:ext cx="8899071" cy="552458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100" dirty="0">
              <a:latin typeface="Arial"/>
              <a:cs typeface="Arial"/>
            </a:endParaRPr>
          </a:p>
          <a:p>
            <a:r>
              <a:rPr lang="en-US" dirty="0"/>
              <a:t>On the next slide is a </a:t>
            </a:r>
            <a:r>
              <a:rPr lang="en-US" i="1" dirty="0"/>
              <a:t>story problem</a:t>
            </a:r>
          </a:p>
          <a:p>
            <a:endParaRPr lang="en-US" i="1" dirty="0"/>
          </a:p>
          <a:p>
            <a:r>
              <a:rPr lang="en-US" i="1" dirty="0"/>
              <a:t>To be successful at solving these types of problems you must first read the story problem and do the following “To </a:t>
            </a:r>
            <a:r>
              <a:rPr lang="en-US" i="1" dirty="0" err="1"/>
              <a:t>Do”s</a:t>
            </a:r>
            <a:endParaRPr lang="en-US" i="1" dirty="0"/>
          </a:p>
          <a:p>
            <a:endParaRPr lang="en-US" dirty="0"/>
          </a:p>
          <a:p>
            <a:endParaRPr lang="en-US" dirty="0"/>
          </a:p>
          <a:p>
            <a:r>
              <a:rPr lang="en-US" b="1" dirty="0"/>
              <a:t>To Do #1 </a:t>
            </a:r>
            <a:r>
              <a:rPr lang="en-US" dirty="0"/>
              <a:t>Identify all the </a:t>
            </a:r>
            <a:r>
              <a:rPr lang="en-US" i="1" u="sng" dirty="0"/>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t>verbs</a:t>
            </a:r>
            <a:r>
              <a:rPr lang="en-US" dirty="0"/>
              <a:t> </a:t>
            </a:r>
          </a:p>
          <a:p>
            <a:r>
              <a:rPr lang="en-US" b="1" dirty="0"/>
              <a:t>To Do #5 </a:t>
            </a:r>
            <a:r>
              <a:rPr lang="en-US" dirty="0"/>
              <a:t>Design a system using UML to handle this problem</a:t>
            </a:r>
          </a:p>
          <a:p>
            <a:endParaRPr lang="en-US" dirty="0"/>
          </a:p>
          <a:p>
            <a:r>
              <a:rPr lang="en-US" dirty="0"/>
              <a:t>If you do this all well, then you should hopefully be able to make classes where:</a:t>
            </a:r>
          </a:p>
          <a:p>
            <a:pPr marL="285750" indent="-285750">
              <a:buFont typeface="Arial" panose="020B0604020202020204" pitchFamily="34" charset="0"/>
              <a:buChar char="•"/>
            </a:pPr>
            <a:r>
              <a:rPr lang="en-US" dirty="0"/>
              <a:t>Each </a:t>
            </a:r>
            <a:r>
              <a:rPr lang="en-US" i="1" dirty="0"/>
              <a:t>primary noun</a:t>
            </a:r>
            <a:r>
              <a:rPr lang="en-US" dirty="0"/>
              <a:t> becomes a Class</a:t>
            </a:r>
          </a:p>
          <a:p>
            <a:pPr marL="285750" indent="-285750">
              <a:buFont typeface="Arial" panose="020B0604020202020204" pitchFamily="34" charset="0"/>
              <a:buChar char="•"/>
            </a:pPr>
            <a:r>
              <a:rPr lang="en-US" dirty="0"/>
              <a:t>Each </a:t>
            </a:r>
            <a:r>
              <a:rPr lang="en-US" i="1" dirty="0"/>
              <a:t>attribute</a:t>
            </a:r>
            <a:r>
              <a:rPr lang="en-US" dirty="0"/>
              <a:t> (</a:t>
            </a:r>
            <a:r>
              <a:rPr lang="en-US" i="1" dirty="0"/>
              <a:t>other noun</a:t>
            </a:r>
            <a:r>
              <a:rPr lang="en-US" dirty="0"/>
              <a:t>) becomes a field for its respective class</a:t>
            </a:r>
          </a:p>
          <a:p>
            <a:pPr marL="285750" indent="-285750">
              <a:buFont typeface="Arial" panose="020B0604020202020204" pitchFamily="34" charset="0"/>
              <a:buChar char="•"/>
            </a:pPr>
            <a:r>
              <a:rPr lang="en-US" dirty="0"/>
              <a:t>Each </a:t>
            </a:r>
            <a:r>
              <a:rPr lang="en-US" i="1" dirty="0"/>
              <a:t>verb</a:t>
            </a:r>
            <a:r>
              <a:rPr lang="en-US" dirty="0"/>
              <a:t> becomes the method for the respective class</a:t>
            </a:r>
            <a:endParaRPr lang="en-US" i="1" dirty="0"/>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B0FCF58-1775-87FE-D821-86260D18091F}"/>
                  </a:ext>
                </a:extLst>
              </p14:cNvPr>
              <p14:cNvContentPartPr/>
              <p14:nvPr/>
            </p14:nvContentPartPr>
            <p14:xfrm>
              <a:off x="2441069" y="4402964"/>
              <a:ext cx="360" cy="360"/>
            </p14:xfrm>
          </p:contentPart>
        </mc:Choice>
        <mc:Fallback>
          <p:pic>
            <p:nvPicPr>
              <p:cNvPr id="4" name="Ink 3">
                <a:extLst>
                  <a:ext uri="{FF2B5EF4-FFF2-40B4-BE49-F238E27FC236}">
                    <a16:creationId xmlns:a16="http://schemas.microsoft.com/office/drawing/2014/main" id="{1B0FCF58-1775-87FE-D821-86260D18091F}"/>
                  </a:ext>
                </a:extLst>
              </p:cNvPr>
              <p:cNvPicPr/>
              <p:nvPr/>
            </p:nvPicPr>
            <p:blipFill>
              <a:blip r:embed="rId3"/>
              <a:stretch>
                <a:fillRect/>
              </a:stretch>
            </p:blipFill>
            <p:spPr>
              <a:xfrm>
                <a:off x="2432429" y="4394324"/>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D3E1E277-C26F-2678-2ECC-49AB655CED15}"/>
                  </a:ext>
                </a:extLst>
              </p14:cNvPr>
              <p14:cNvContentPartPr/>
              <p14:nvPr/>
            </p14:nvContentPartPr>
            <p14:xfrm>
              <a:off x="4758029" y="4749284"/>
              <a:ext cx="360" cy="360"/>
            </p14:xfrm>
          </p:contentPart>
        </mc:Choice>
        <mc:Fallback>
          <p:pic>
            <p:nvPicPr>
              <p:cNvPr id="5" name="Ink 4">
                <a:extLst>
                  <a:ext uri="{FF2B5EF4-FFF2-40B4-BE49-F238E27FC236}">
                    <a16:creationId xmlns:a16="http://schemas.microsoft.com/office/drawing/2014/main" id="{D3E1E277-C26F-2678-2ECC-49AB655CED15}"/>
                  </a:ext>
                </a:extLst>
              </p:cNvPr>
              <p:cNvPicPr/>
              <p:nvPr/>
            </p:nvPicPr>
            <p:blipFill>
              <a:blip r:embed="rId3"/>
              <a:stretch>
                <a:fillRect/>
              </a:stretch>
            </p:blipFill>
            <p:spPr>
              <a:xfrm>
                <a:off x="4749029" y="4740284"/>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DEB0F63A-EEEE-3304-DE96-E31E527E490F}"/>
                  </a:ext>
                </a:extLst>
              </p14:cNvPr>
              <p14:cNvContentPartPr/>
              <p14:nvPr/>
            </p14:nvContentPartPr>
            <p14:xfrm>
              <a:off x="1642229" y="4686990"/>
              <a:ext cx="360" cy="360"/>
            </p14:xfrm>
          </p:contentPart>
        </mc:Choice>
        <mc:Fallback>
          <p:pic>
            <p:nvPicPr>
              <p:cNvPr id="6" name="Ink 5">
                <a:extLst>
                  <a:ext uri="{FF2B5EF4-FFF2-40B4-BE49-F238E27FC236}">
                    <a16:creationId xmlns:a16="http://schemas.microsoft.com/office/drawing/2014/main" id="{DEB0F63A-EEEE-3304-DE96-E31E527E490F}"/>
                  </a:ext>
                </a:extLst>
              </p:cNvPr>
              <p:cNvPicPr/>
              <p:nvPr/>
            </p:nvPicPr>
            <p:blipFill>
              <a:blip r:embed="rId3"/>
              <a:stretch>
                <a:fillRect/>
              </a:stretch>
            </p:blipFill>
            <p:spPr>
              <a:xfrm>
                <a:off x="1633229" y="4678350"/>
                <a:ext cx="18000" cy="18000"/>
              </a:xfrm>
              <a:prstGeom prst="rect">
                <a:avLst/>
              </a:prstGeom>
            </p:spPr>
          </p:pic>
        </mc:Fallback>
      </mc:AlternateContent>
    </p:spTree>
    <p:extLst>
      <p:ext uri="{BB962C8B-B14F-4D97-AF65-F5344CB8AC3E}">
        <p14:creationId xmlns:p14="http://schemas.microsoft.com/office/powerpoint/2010/main" val="1688043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285D81DBE5F5A448E892B34D6B8CF20" ma:contentTypeVersion="7" ma:contentTypeDescription="Create a new document." ma:contentTypeScope="" ma:versionID="5d1eb4e46a89551cacffd71f81775a5c">
  <xsd:schema xmlns:xsd="http://www.w3.org/2001/XMLSchema" xmlns:xs="http://www.w3.org/2001/XMLSchema" xmlns:p="http://schemas.microsoft.com/office/2006/metadata/properties" xmlns:ns2="08600313-7276-4ca7-b5d3-7d86193ee0ac" xmlns:ns3="820f9cb1-409d-4c4b-8197-1d4f7dd48124" targetNamespace="http://schemas.microsoft.com/office/2006/metadata/properties" ma:root="true" ma:fieldsID="88f943689c6eba50ac915d805157f594" ns2:_="" ns3:_="">
    <xsd:import namespace="08600313-7276-4ca7-b5d3-7d86193ee0ac"/>
    <xsd:import namespace="820f9cb1-409d-4c4b-8197-1d4f7dd48124"/>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600313-7276-4ca7-b5d3-7d86193ee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71a83542-6b13-4414-947d-2211b265f7bc"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20f9cb1-409d-4c4b-8197-1d4f7dd48124"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5e4b8413-bde8-45bb-ad7f-2c4efb398c4d}" ma:internalName="TaxCatchAll" ma:showField="CatchAllData" ma:web="820f9cb1-409d-4c4b-8197-1d4f7dd4812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820f9cb1-409d-4c4b-8197-1d4f7dd48124" xsi:nil="true"/>
    <lcf76f155ced4ddcb4097134ff3c332f xmlns="08600313-7276-4ca7-b5d3-7d86193ee0ac">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B705E6-53BA-46E9-9674-976275B28A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600313-7276-4ca7-b5d3-7d86193ee0ac"/>
    <ds:schemaRef ds:uri="820f9cb1-409d-4c4b-8197-1d4f7dd481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4CC81C-03FD-4D6F-AA26-1CFBF0EF6A42}">
  <ds:schemaRefs>
    <ds:schemaRef ds:uri="http://purl.org/dc/terms/"/>
    <ds:schemaRef ds:uri="http://schemas.microsoft.com/office/2006/documentManagement/types"/>
    <ds:schemaRef ds:uri="79ddb764-415a-4c38-83b7-908be6382bea"/>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 ds:uri="820f9cb1-409d-4c4b-8197-1d4f7dd48124"/>
    <ds:schemaRef ds:uri="08600313-7276-4ca7-b5d3-7d86193ee0ac"/>
  </ds:schemaRefs>
</ds:datastoreItem>
</file>

<file path=customXml/itemProps3.xml><?xml version="1.0" encoding="utf-8"?>
<ds:datastoreItem xmlns:ds="http://schemas.openxmlformats.org/officeDocument/2006/customXml" ds:itemID="{06B0D7FD-3F15-4031-9B74-9BD0678C88D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52</TotalTime>
  <Words>5668</Words>
  <Application>Microsoft Office PowerPoint</Application>
  <PresentationFormat>On-screen Show (4:3)</PresentationFormat>
  <Paragraphs>383</Paragraphs>
  <Slides>47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Calibri Light</vt:lpstr>
      <vt:lpstr>Consolas</vt:lpstr>
      <vt:lpstr>Office Theme</vt:lpstr>
      <vt:lpstr>CSSE 220: Object Design</vt:lpstr>
      <vt:lpstr>PowerPoint Presentation</vt:lpstr>
      <vt:lpstr>Overview: Principles of Design (for CSSE220)</vt:lpstr>
      <vt:lpstr>PowerPoint Presentation</vt:lpstr>
      <vt:lpstr>An object oriented design must work!</vt:lpstr>
      <vt:lpstr>PowerPoint Presentation</vt:lpstr>
      <vt:lpstr>A good object oriented design is structured around the data</vt:lpstr>
      <vt:lpstr>Learning to Design</vt:lpstr>
      <vt:lpstr>Design Problem – Track Books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Good parts of the design - Main class</vt:lpstr>
      <vt:lpstr>Good parts of the design – “handle” methods</vt:lpstr>
      <vt:lpstr>PowerPoint Presentation</vt:lpstr>
      <vt:lpstr>PowerPoint Presentation</vt:lpstr>
      <vt:lpstr>PowerPoint Presentation</vt:lpstr>
      <vt:lpstr>What would be a better design?</vt:lpstr>
      <vt:lpstr>A Potential Solution</vt:lpstr>
      <vt:lpstr>In most cases non-workable design is caused by…</vt:lpstr>
      <vt:lpstr>Design Problem – Company Accounts</vt:lpstr>
      <vt:lpstr>Do the in-class activity       </vt:lpstr>
      <vt:lpstr>What is wrong with this design?  This design?</vt:lpstr>
      <vt:lpstr>PowerPoint Presentation</vt:lpstr>
      <vt:lpstr>Questions #7 &amp; #8 on today’s quiz</vt:lpstr>
      <vt:lpstr>PowerPoint Presentation</vt:lpstr>
      <vt:lpstr>Questions #7 &amp; #8 on today’s quiz</vt:lpstr>
      <vt:lpstr>Here is a potential solution</vt:lpstr>
      <vt:lpstr>Here is a potential solution</vt:lpstr>
      <vt:lpstr>Here is second potential solution</vt:lpstr>
      <vt:lpstr>Design Problems 1 Homework</vt:lpstr>
      <vt:lpstr>Extra Practice – Complete on Your own</vt:lpstr>
      <vt:lpstr>Design Problem – Card Game</vt:lpstr>
      <vt:lpstr>PowerPoint Presentation</vt:lpstr>
      <vt:lpstr>PowerPoint Presentation</vt:lpstr>
      <vt:lpstr>PowerPoint Presentation</vt:lpstr>
      <vt:lpstr>PowerPoint Presentation</vt:lpstr>
      <vt:lpstr>PowerPoint Presentation</vt:lpstr>
      <vt:lpstr>A Potential Solution</vt:lpstr>
    </vt:vector>
  </TitlesOfParts>
  <Company>RHIT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CSSE 220 Day 10</dc:title>
  <dc:creator>Gregory Aaron Wilkin</dc:creator>
  <cp:lastModifiedBy>Yoder, Jason</cp:lastModifiedBy>
  <cp:revision>16</cp:revision>
  <cp:lastPrinted>2017-12-19T13:04:52Z</cp:lastPrinted>
  <dcterms:created xsi:type="dcterms:W3CDTF">2014-09-24T21:55:27Z</dcterms:created>
  <dcterms:modified xsi:type="dcterms:W3CDTF">2022-11-22T19:09:10Z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0x0101004285D81DBE5F5A448E892B34D6B8CF20</vt:lpwstr>
  </property>
  <property fmtid="{D5CDD505-2E9C-101B-9397-08002B2CF9AE}" pid="3" name="Order">
    <vt:r8>5800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ies>
</file>