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45" d="100"/>
          <a:sy n="45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9B38-4E01-0C8D-B27E-24B46DF57E87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3260993"/>
            <a:ext cx="8229240" cy="2313924"/>
          </a:xfrm>
        </p:spPr>
        <p:txBody>
          <a:bodyPr/>
          <a:lstStyle/>
          <a:p>
            <a:r>
              <a:rPr lang="en-US"/>
              <a:t>Collaborate with a partner on exactly 1 of the operations</a:t>
            </a:r>
          </a:p>
          <a:p>
            <a:r>
              <a:rPr lang="en-US"/>
              <a:t>Draw a few map diagrams for test data for </a:t>
            </a:r>
            <a:r>
              <a:rPr lang="en-US" i="1" err="1"/>
              <a:t>getNumberOfCoursesToTake</a:t>
            </a:r>
            <a:endParaRPr lang="en-US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1364562"/>
            <a:ext cx="7010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DAE545-BE9D-4229-851A-C94DD8292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HWMaps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6</cp:revision>
  <dcterms:created xsi:type="dcterms:W3CDTF">2011-03-10T14:54:15Z</dcterms:created>
  <dcterms:modified xsi:type="dcterms:W3CDTF">2022-11-22T18:15:29Z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