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56" r:id="rId5"/>
    <p:sldId id="266" r:id="rId6"/>
    <p:sldId id="273" r:id="rId7"/>
    <p:sldId id="268" r:id="rId8"/>
    <p:sldId id="278" r:id="rId9"/>
    <p:sldId id="269" r:id="rId10"/>
    <p:sldId id="277" r:id="rId11"/>
    <p:sldId id="270" r:id="rId12"/>
    <p:sldId id="271" r:id="rId13"/>
    <p:sldId id="275" r:id="rId14"/>
    <p:sldId id="276" r:id="rId15"/>
    <p:sldId id="272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F7817-F08F-4973-9B88-C8C1006ED1BD}" v="1" dt="2022-03-22T06:13:3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3265" autoAdjust="0"/>
  </p:normalViewPr>
  <p:slideViewPr>
    <p:cSldViewPr snapToGrid="0" snapToObjects="1">
      <p:cViewPr varScale="1">
        <p:scale>
          <a:sx n="85" d="100"/>
          <a:sy n="85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Frank" userId="S::zhangn2@rose-hulman.edu::8e30b5d1-c229-4107-8340-00a21acb7098" providerId="AD" clId="Web-{1CC4D1E7-88AD-520F-3395-029AE28DD790}"/>
    <pc:docChg chg="addSld">
      <pc:chgData name="Zhang, Frank" userId="S::zhangn2@rose-hulman.edu::8e30b5d1-c229-4107-8340-00a21acb7098" providerId="AD" clId="Web-{1CC4D1E7-88AD-520F-3395-029AE28DD790}" dt="2022-01-06T10:15:18.472" v="0"/>
      <pc:docMkLst>
        <pc:docMk/>
      </pc:docMkLst>
      <pc:sldChg chg="new">
        <pc:chgData name="Zhang, Frank" userId="S::zhangn2@rose-hulman.edu::8e30b5d1-c229-4107-8340-00a21acb7098" providerId="AD" clId="Web-{1CC4D1E7-88AD-520F-3395-029AE28DD790}" dt="2022-01-06T10:15:18.472" v="0"/>
        <pc:sldMkLst>
          <pc:docMk/>
          <pc:sldMk cId="504009426" sldId="279"/>
        </pc:sldMkLst>
      </pc:sldChg>
    </pc:docChg>
  </pc:docChgLst>
  <pc:docChgLst>
    <pc:chgData name="Eckstrom, Zach" userId="S::eckstrzr@rose-hulman.edu::c02bf005-2d8b-4218-a300-8882247c810e" providerId="AD" clId="Web-{FA545D8F-C233-4A1A-8EC7-4738D8887D13}"/>
    <pc:docChg chg="modSld">
      <pc:chgData name="Eckstrom, Zach" userId="S::eckstrzr@rose-hulman.edu::c02bf005-2d8b-4218-a300-8882247c810e" providerId="AD" clId="Web-{FA545D8F-C233-4A1A-8EC7-4738D8887D13}" dt="2021-09-14T02:47:50.983" v="0" actId="14100"/>
      <pc:docMkLst>
        <pc:docMk/>
      </pc:docMkLst>
      <pc:sldChg chg="modSp">
        <pc:chgData name="Eckstrom, Zach" userId="S::eckstrzr@rose-hulman.edu::c02bf005-2d8b-4218-a300-8882247c810e" providerId="AD" clId="Web-{FA545D8F-C233-4A1A-8EC7-4738D8887D13}" dt="2021-09-14T02:47:50.983" v="0" actId="14100"/>
        <pc:sldMkLst>
          <pc:docMk/>
          <pc:sldMk cId="4016243091" sldId="269"/>
        </pc:sldMkLst>
        <pc:spChg chg="mod">
          <ac:chgData name="Eckstrom, Zach" userId="S::eckstrzr@rose-hulman.edu::c02bf005-2d8b-4218-a300-8882247c810e" providerId="AD" clId="Web-{FA545D8F-C233-4A1A-8EC7-4738D8887D13}" dt="2021-09-14T02:47:50.983" v="0" actId="14100"/>
          <ac:spMkLst>
            <pc:docMk/>
            <pc:sldMk cId="4016243091" sldId="269"/>
            <ac:spMk id="224" creationId="{00000000-0000-0000-0000-000000000000}"/>
          </ac:spMkLst>
        </pc:spChg>
      </pc:sldChg>
    </pc:docChg>
  </pc:docChgLst>
  <pc:docChgLst>
    <pc:chgData name="Kelly, Jack" userId="S::kellyjc@rose-hulman.edu::a4fd8950-19f5-4a20-8ffc-645900257370" providerId="AD" clId="Web-{83FF7817-F08F-4973-9B88-C8C1006ED1BD}"/>
    <pc:docChg chg="delSld">
      <pc:chgData name="Kelly, Jack" userId="S::kellyjc@rose-hulman.edu::a4fd8950-19f5-4a20-8ffc-645900257370" providerId="AD" clId="Web-{83FF7817-F08F-4973-9B88-C8C1006ED1BD}" dt="2022-03-22T06:13:37.090" v="0"/>
      <pc:docMkLst>
        <pc:docMk/>
      </pc:docMkLst>
      <pc:sldChg chg="del">
        <pc:chgData name="Kelly, Jack" userId="S::kellyjc@rose-hulman.edu::a4fd8950-19f5-4a20-8ffc-645900257370" providerId="AD" clId="Web-{83FF7817-F08F-4973-9B88-C8C1006ED1BD}" dt="2022-03-22T06:13:37.090" v="0"/>
        <pc:sldMkLst>
          <pc:docMk/>
          <pc:sldMk cId="504009426" sldId="279"/>
        </pc:sldMkLst>
      </pc:sldChg>
    </pc:docChg>
  </pc:docChgLst>
  <pc:docChgLst>
    <pc:chgData name="Hollingsworth, Joseph" userId="6338ef61-550f-4a52-a8a3-bd9025908f10" providerId="ADAL" clId="{8B56CC65-205A-F549-A661-F26F4F404A63}"/>
    <pc:docChg chg="modSld">
      <pc:chgData name="Hollingsworth, Joseph" userId="6338ef61-550f-4a52-a8a3-bd9025908f10" providerId="ADAL" clId="{8B56CC65-205A-F549-A661-F26F4F404A63}" dt="2022-03-15T12:39:56.529" v="69" actId="20577"/>
      <pc:docMkLst>
        <pc:docMk/>
      </pc:docMkLst>
      <pc:sldChg chg="modSp mod">
        <pc:chgData name="Hollingsworth, Joseph" userId="6338ef61-550f-4a52-a8a3-bd9025908f10" providerId="ADAL" clId="{8B56CC65-205A-F549-A661-F26F4F404A63}" dt="2022-03-15T12:39:56.529" v="69" actId="20577"/>
        <pc:sldMkLst>
          <pc:docMk/>
          <pc:sldMk cId="475850554" sldId="256"/>
        </pc:sldMkLst>
        <pc:spChg chg="mod">
          <ac:chgData name="Hollingsworth, Joseph" userId="6338ef61-550f-4a52-a8a3-bd9025908f10" providerId="ADAL" clId="{8B56CC65-205A-F549-A661-F26F4F404A63}" dt="2022-03-15T12:39:56.529" v="69" actId="20577"/>
          <ac:spMkLst>
            <pc:docMk/>
            <pc:sldMk cId="475850554" sldId="256"/>
            <ac:spMk id="4" creationId="{00000000-0000-0000-0000-000000000000}"/>
          </ac:spMkLst>
        </pc:spChg>
      </pc:sldChg>
      <pc:sldChg chg="modSp mod">
        <pc:chgData name="Hollingsworth, Joseph" userId="6338ef61-550f-4a52-a8a3-bd9025908f10" providerId="ADAL" clId="{8B56CC65-205A-F549-A661-F26F4F404A63}" dt="2022-03-15T12:36:58.558" v="42" actId="6549"/>
        <pc:sldMkLst>
          <pc:docMk/>
          <pc:sldMk cId="3831615343" sldId="272"/>
        </pc:sldMkLst>
        <pc:spChg chg="mod">
          <ac:chgData name="Hollingsworth, Joseph" userId="6338ef61-550f-4a52-a8a3-bd9025908f10" providerId="ADAL" clId="{8B56CC65-205A-F549-A661-F26F4F404A63}" dt="2022-03-15T12:36:58.558" v="42" actId="6549"/>
          <ac:spMkLst>
            <pc:docMk/>
            <pc:sldMk cId="3831615343" sldId="272"/>
            <ac:spMk id="2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week from today! Written part Wednesday, programming part Friday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 is the time to fail, not at 23:45 the night it is due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only one instance of a field/method for every instance of a class that's created. 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398D1-4D63-4575-9A3C-07E2EFD5902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79ddb764-415a-4c38-83b7-908be6382bea"/>
    <ds:schemaRef ds:uri="http://purl.org/dc/elements/1.1/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19E38866-5CA2-442C-B776-5925AA698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1A352-1F40-4259-97AC-634C68ED90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1162</Words>
  <Application>Microsoft Office PowerPoint</Application>
  <PresentationFormat>On-screen Show (4:3)</PresentationFormat>
  <Paragraphs>180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82</cp:revision>
  <dcterms:created xsi:type="dcterms:W3CDTF">2011-03-10T14:54:15Z</dcterms:created>
  <dcterms:modified xsi:type="dcterms:W3CDTF">2022-11-22T18:16:37Z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