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86" r:id="rId9"/>
    <p:sldId id="264" r:id="rId10"/>
    <p:sldId id="265" r:id="rId11"/>
    <p:sldId id="276" r:id="rId12"/>
    <p:sldId id="277" r:id="rId13"/>
    <p:sldId id="275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3CE9F-948B-7C48-A057-E53E8192A79A}"/>
              </a:ext>
            </a:extLst>
          </p:cNvPr>
          <p:cNvSpPr/>
          <p:nvPr/>
        </p:nvSpPr>
        <p:spPr>
          <a:xfrm>
            <a:off x="304800" y="5235575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C73E1-123D-587B-9987-0F2E97F6208C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7EC-D388-6449-2E93-E5F5C9BF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21838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tory of Big O. To start from the beginning, Big O… | by Aleks Shineleva  | Medium">
            <a:extLst>
              <a:ext uri="{FF2B5EF4-FFF2-40B4-BE49-F238E27FC236}">
                <a16:creationId xmlns:a16="http://schemas.microsoft.com/office/drawing/2014/main" id="{680FC942-D7A2-73FF-1AAC-5261459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886"/>
            <a:ext cx="4166993" cy="2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4DA22-6E29-0DD0-5A2A-7E1C6C4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9879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(at the beginning) and an unsorted part (the 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highlight>
                  <a:srgbClr val="FF0000"/>
                </a:highlight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unsorted part</a:t>
            </a:r>
          </a:p>
          <a:p>
            <a:pPr lvl="1"/>
            <a:r>
              <a:rPr lang="en-US" dirty="0"/>
              <a:t>Move it to the end of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1DCED2-57A2-5909-94E4-88099A8210AD}"/>
              </a:ext>
            </a:extLst>
          </p:cNvPr>
          <p:cNvSpPr/>
          <p:nvPr/>
        </p:nvSpPr>
        <p:spPr>
          <a:xfrm>
            <a:off x="4572000" y="3693479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BB25-BDAE-DFE3-0266-21EE781494E6}"/>
              </a:ext>
            </a:extLst>
          </p:cNvPr>
          <p:cNvSpPr txBox="1"/>
          <p:nvPr/>
        </p:nvSpPr>
        <p:spPr>
          <a:xfrm>
            <a:off x="5181600" y="4369754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  <p:extLst>
      <p:ext uri="{BB962C8B-B14F-4D97-AF65-F5344CB8AC3E}">
        <p14:creationId xmlns:p14="http://schemas.microsoft.com/office/powerpoint/2010/main" val="21728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10621</TotalTime>
  <Words>895</Words>
  <Application>Microsoft Office PowerPoint</Application>
  <PresentationFormat>On-screen Show (4:3)</PresentationFormat>
  <Paragraphs>134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PowerPoint Presentation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879</cp:revision>
  <cp:lastPrinted>2013-01-07T22:34:22Z</cp:lastPrinted>
  <dcterms:created xsi:type="dcterms:W3CDTF">2007-11-19T15:20:41Z</dcterms:created>
  <dcterms:modified xsi:type="dcterms:W3CDTF">2022-11-22T20:40:48Z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