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5"/>
  </p:notesMasterIdLst>
  <p:handoutMasterIdLst>
    <p:handoutMasterId r:id="rId6"/>
  </p:handoutMasterIdLst>
  <p:sldIdLst>
    <p:sldId id="281" r:id="rId2"/>
    <p:sldId id="287" r:id="rId3"/>
    <p:sldId id="270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7619" autoAdjust="0"/>
  </p:normalViewPr>
  <p:slideViewPr>
    <p:cSldViewPr snapToObjects="1">
      <p:cViewPr varScale="1">
        <p:scale>
          <a:sx n="75" d="100"/>
          <a:sy n="75" d="100"/>
        </p:scale>
        <p:origin x="163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[Review algorithm using cards</a:t>
            </a:r>
            <a:r>
              <a:rPr lang="en-US" baseline="0" dirty="0"/>
              <a:t> or BIG LETTERS]</a:t>
            </a:r>
          </a:p>
          <a:p>
            <a:endParaRPr lang="en-US" baseline="0" dirty="0"/>
          </a:p>
          <a:p>
            <a:r>
              <a:rPr lang="en-US" baseline="0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First item in the array is in the 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start iterating over the unsorted part from index 1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Bubble </a:t>
            </a:r>
            <a:r>
              <a:rPr lang="en-US" baseline="0"/>
              <a:t>elements up from </a:t>
            </a:r>
            <a:r>
              <a:rPr lang="en-US" baseline="0" dirty="0"/>
              <a:t>sorted part to make room for next element in unsorted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Put that element at rightful location in sorted part.</a:t>
            </a: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86DFF-996D-41AE-AF31-9A66E4DAA4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>
                <a:solidFill>
                  <a:schemeClr val="accent3"/>
                </a:solidFill>
              </a:rPr>
              <a:t>first</a:t>
            </a:r>
            <a:r>
              <a:rPr lang="en-US" dirty="0"/>
              <a:t> value in the</a:t>
            </a:r>
            <a:br>
              <a:rPr lang="en-US" dirty="0"/>
            </a:br>
            <a:r>
              <a:rPr lang="en-US" dirty="0"/>
              <a:t>unsorted part</a:t>
            </a:r>
          </a:p>
          <a:p>
            <a:pPr lvl="1"/>
            <a:r>
              <a:rPr lang="en-US" dirty="0"/>
              <a:t>Insert it into the </a:t>
            </a:r>
            <a:r>
              <a:rPr lang="en-US" dirty="0">
                <a:solidFill>
                  <a:schemeClr val="accent3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location in the sorted part, </a:t>
            </a:r>
            <a:br>
              <a:rPr lang="en-US" dirty="0"/>
            </a:br>
            <a:r>
              <a:rPr lang="en-US" dirty="0"/>
              <a:t>moving larger values up to </a:t>
            </a:r>
            <a:br>
              <a:rPr lang="en-US" dirty="0"/>
            </a:br>
            <a:r>
              <a:rPr lang="en-US" dirty="0"/>
              <a:t>make room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105400" y="3505200"/>
            <a:ext cx="4572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3886200"/>
            <a:ext cx="198120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Repeat until unsorted part is empty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A2277-4814-4430-A99E-523EA87C66F1}"/>
              </a:ext>
            </a:extLst>
          </p:cNvPr>
          <p:cNvGrpSpPr/>
          <p:nvPr/>
        </p:nvGrpSpPr>
        <p:grpSpPr>
          <a:xfrm>
            <a:off x="582295" y="2628900"/>
            <a:ext cx="8124825" cy="723900"/>
            <a:chOff x="561975" y="2899410"/>
            <a:chExt cx="8124825" cy="723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2161E0-A103-410B-B52E-A86BB9AB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C7A8548-E361-4A5D-BD34-F814E8C8834E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B20149D-A02D-400F-94FC-FCD5AB8F7BC9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61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27"/>
          <a:stretch/>
        </p:blipFill>
        <p:spPr>
          <a:xfrm>
            <a:off x="1847850" y="4884421"/>
            <a:ext cx="4800600" cy="189737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55EE99C-F274-FD7C-1B42-2F891AE34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846138"/>
            <a:ext cx="8229600" cy="49069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u="sng" dirty="0"/>
              <a:t>sorted part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(at the beginning) and an 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r>
              <a:rPr lang="en-US" dirty="0"/>
              <a:t>Get the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first</a:t>
            </a:r>
            <a:r>
              <a:rPr lang="en-US" dirty="0"/>
              <a:t> value in the</a:t>
            </a:r>
            <a:br>
              <a:rPr lang="en-US" dirty="0"/>
            </a:br>
            <a:r>
              <a:rPr lang="en-US" dirty="0"/>
              <a:t>unsorted part</a:t>
            </a:r>
          </a:p>
          <a:p>
            <a:pPr lvl="1"/>
            <a:r>
              <a:rPr lang="en-US" dirty="0"/>
              <a:t>Insert it into the correct </a:t>
            </a:r>
            <a:br>
              <a:rPr lang="en-US" dirty="0"/>
            </a:br>
            <a:r>
              <a:rPr lang="en-US" dirty="0"/>
              <a:t>location in the </a:t>
            </a:r>
            <a:r>
              <a:rPr lang="en-US" u="sng" dirty="0"/>
              <a:t>sorted part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moving larger values up to </a:t>
            </a:r>
            <a:br>
              <a:rPr lang="en-US" dirty="0"/>
            </a:br>
            <a:r>
              <a:rPr lang="en-US" dirty="0"/>
              <a:t>make room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F36D9-5643-68A7-B596-A3D13DF64E8C}"/>
              </a:ext>
            </a:extLst>
          </p:cNvPr>
          <p:cNvSpPr txBox="1"/>
          <p:nvPr/>
        </p:nvSpPr>
        <p:spPr>
          <a:xfrm>
            <a:off x="5657850" y="2423508"/>
            <a:ext cx="198120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Repeat until unsorted part is empty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6F77EBC-0B39-7349-19BF-58FBC0B198BB}"/>
              </a:ext>
            </a:extLst>
          </p:cNvPr>
          <p:cNvSpPr/>
          <p:nvPr/>
        </p:nvSpPr>
        <p:spPr>
          <a:xfrm>
            <a:off x="5010150" y="1989138"/>
            <a:ext cx="4572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0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 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Profile</a:t>
            </a:r>
            <a:r>
              <a:rPr lang="en-US" dirty="0"/>
              <a:t> insertion sort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insertion sort assuming the inner while loop runs the maximum number of times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input causes the worst case behavior?</a:t>
            </a:r>
            <a:br>
              <a:rPr lang="en-US" dirty="0"/>
            </a:br>
            <a:r>
              <a:rPr lang="en-US" dirty="0"/>
              <a:t>The best case?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Does the input affect selection sort?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172200"/>
            <a:ext cx="4419600" cy="512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Ask for help if you’re stuck!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324600"/>
            <a:ext cx="111440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Q9-Q18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10621</TotalTime>
  <Words>231</Words>
  <Application>Microsoft Office PowerPoint</Application>
  <PresentationFormat>On-screen Show (4:3)</PresentationFormat>
  <Paragraphs>31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Office Theme</vt:lpstr>
      <vt:lpstr>Insertion Sort</vt:lpstr>
      <vt:lpstr>Insertion Sort</vt:lpstr>
      <vt:lpstr>Insertion Sort Exercise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880</cp:revision>
  <cp:lastPrinted>2013-01-07T22:34:22Z</cp:lastPrinted>
  <dcterms:created xsi:type="dcterms:W3CDTF">2007-11-19T15:20:41Z</dcterms:created>
  <dcterms:modified xsi:type="dcterms:W3CDTF">2022-11-22T20:40:12Z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