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5" r:id="rId1"/>
  </p:sldMasterIdLst>
  <p:notesMasterIdLst>
    <p:notesMasterId r:id="rId6"/>
  </p:notesMasterIdLst>
  <p:handoutMasterIdLst>
    <p:handoutMasterId r:id="rId7"/>
  </p:handoutMasterIdLst>
  <p:sldIdLst>
    <p:sldId id="366" r:id="rId2"/>
    <p:sldId id="368" r:id="rId3"/>
    <p:sldId id="370" r:id="rId4"/>
    <p:sldId id="257" r:id="rId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87619" autoAdjust="0"/>
  </p:normalViewPr>
  <p:slideViewPr>
    <p:cSldViewPr snapToObjects="1">
      <p:cViewPr varScale="1">
        <p:scale>
          <a:sx n="75" d="100"/>
          <a:sy n="75" d="100"/>
        </p:scale>
        <p:origin x="163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2CC49ADF-2A1A-4A40-A2D6-BF6551205A10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FC11F898-EA37-4B27-BA37-CC0A94FE7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9DF0B742-C9D5-4308-BEC1-0E69C8C46D2E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1" tIns="44897" rIns="89791" bIns="4489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100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46D753E5-955C-4A64-9F06-F70656B24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1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O(N)</a:t>
            </a: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O(log N)</a:t>
            </a: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O(1)</a:t>
            </a: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Wow does the way we store out data matter!</a:t>
            </a:r>
          </a:p>
        </p:txBody>
      </p:sp>
      <p:sp>
        <p:nvSpPr>
          <p:cNvPr id="185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FCE78040-63F1-4F82-A624-363802BCAF6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3753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items = 1/10*1/9*1/8… = 1/N!  On average N!  So O(N!)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D753E5-955C-4A64-9F06-F70656B24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5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random quantum information and check if sorted, if not destroy the universe, given the infinite parallel universes, at least one worked, which survives…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D753E5-955C-4A64-9F06-F70656B24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9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3E3CB-DDDF-49E9-ADDA-08BE21B86C4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EF334-81B7-4941-86B5-990807CBBF59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8790-BF61-465A-A14E-CE2630D4BA1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6802ED-A274-404E-9F4C-C4A5171D9943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7C9C2-B361-4B8B-BFFC-F822158383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6227F-554B-456C-8AB7-68AC595A35FF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FAD38-F61E-4C21-8F9A-0CDA91698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5D50A-5834-4711-A5D5-B1243AFB496D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D24FC-151A-4C43-905E-936F26109E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5E79C-EA6B-4AA7-A212-05B150D5DC94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A4350-6E3F-4910-98F6-5CDD47355C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5FBDCC-2E41-4BF1-81F4-CFABB309B4F0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1130B-5184-42CC-B26F-807E2AF7A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5B2A1-699E-417D-8C0C-D04AE1DB19E4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1E8C8-55D1-4528-872C-3B70DDD7AB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24A7D-831E-4EE8-A2B5-7163FA45F2DB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3EA39-1198-4E32-8E74-D1606A3483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58661-8CFC-4DD4-BB69-CF9F06EBED00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78434-8063-4A03-8E77-8A3BC0C6C9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484A3-3765-4BFE-BFED-7B4984820264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D771F-06EE-493C-8F33-6A57BC23B7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19D625-27E7-481F-9368-8C1C4571E616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E63C1-5B9E-4BDC-8369-C051B10B7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F8084E-4555-4EA2-9F2A-1B3E8FECE31E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96B48D-2DFE-4746-9569-B1E1C0DCB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 an element exist?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Big O runtime…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52400" y="2133600"/>
            <a:ext cx="8839200" cy="3687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Unsorted 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ArrayList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Sorted 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ArrayList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HashMap?</a:t>
            </a:r>
          </a:p>
        </p:txBody>
      </p:sp>
    </p:spTree>
    <p:extLst>
      <p:ext uri="{BB962C8B-B14F-4D97-AF65-F5344CB8AC3E}">
        <p14:creationId xmlns:p14="http://schemas.microsoft.com/office/powerpoint/2010/main" val="1733702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8928-38FE-1772-77C4-02591798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81000"/>
            <a:ext cx="7772400" cy="1362075"/>
          </a:xfrm>
        </p:spPr>
        <p:txBody>
          <a:bodyPr/>
          <a:lstStyle/>
          <a:p>
            <a:r>
              <a:rPr lang="en-US" dirty="0"/>
              <a:t>Just for fun… BOGO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769EE-8DCD-D0AB-0000-DD9A7C51A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28813"/>
            <a:ext cx="7772400" cy="150018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1. Check is the list of numbers is in order:</a:t>
            </a:r>
          </a:p>
          <a:p>
            <a:r>
              <a:rPr lang="en-US" sz="2400" dirty="0">
                <a:solidFill>
                  <a:schemeClr val="tx1"/>
                </a:solidFill>
              </a:rPr>
              <a:t>2.    If yes, then the sorting is complete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If no, then fully randomize the list and go to step 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8C9B2-7F7A-2398-E3DB-106086D0C4DC}"/>
              </a:ext>
            </a:extLst>
          </p:cNvPr>
          <p:cNvSpPr txBox="1"/>
          <p:nvPr/>
        </p:nvSpPr>
        <p:spPr>
          <a:xfrm>
            <a:off x="1143000" y="49530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runtime of the algorithm?</a:t>
            </a:r>
          </a:p>
          <a:p>
            <a:r>
              <a:rPr lang="en-US" dirty="0"/>
              <a:t>Worst case?</a:t>
            </a:r>
          </a:p>
          <a:p>
            <a:r>
              <a:rPr lang="en-US" dirty="0"/>
              <a:t>Average case?</a:t>
            </a:r>
          </a:p>
        </p:txBody>
      </p:sp>
    </p:spTree>
    <p:extLst>
      <p:ext uri="{BB962C8B-B14F-4D97-AF65-F5344CB8AC3E}">
        <p14:creationId xmlns:p14="http://schemas.microsoft.com/office/powerpoint/2010/main" val="174760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8928-38FE-1772-77C4-02591798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8266113" cy="1362075"/>
          </a:xfrm>
        </p:spPr>
        <p:txBody>
          <a:bodyPr/>
          <a:lstStyle/>
          <a:p>
            <a:r>
              <a:rPr lang="en-US" dirty="0"/>
              <a:t>Just for fun… </a:t>
            </a:r>
            <a:br>
              <a:rPr lang="en-US" dirty="0"/>
            </a:br>
            <a:r>
              <a:rPr lang="en-US" dirty="0"/>
              <a:t>QUANTUM BOGO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769EE-8DCD-D0AB-0000-DD9A7C51A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28813"/>
            <a:ext cx="7772400" cy="150018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Look it up on Wikipedia… 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3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Work Time</a:t>
            </a:r>
          </a:p>
        </p:txBody>
      </p:sp>
      <p:sp>
        <p:nvSpPr>
          <p:cNvPr id="2662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</a:t>
            </a:r>
            <a:r>
              <a:rPr lang="en-US" dirty="0" err="1"/>
              <a:t>MergeSort</a:t>
            </a:r>
            <a:r>
              <a:rPr lang="en-US" dirty="0"/>
              <a:t> for next class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324600"/>
            <a:ext cx="126028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Q20-Q21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10623</TotalTime>
  <Words>172</Words>
  <Application>Microsoft Office PowerPoint</Application>
  <PresentationFormat>On-screen Show (4:3)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Just for fun… BOGO SORT</vt:lpstr>
      <vt:lpstr>Just for fun…  QUANTUM BOGO SORT</vt:lpstr>
      <vt:lpstr>Work Time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881</cp:revision>
  <cp:lastPrinted>2013-01-07T22:34:22Z</cp:lastPrinted>
  <dcterms:created xsi:type="dcterms:W3CDTF">2007-11-19T15:20:41Z</dcterms:created>
  <dcterms:modified xsi:type="dcterms:W3CDTF">2022-11-22T20:38:36Z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