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9"/>
  </p:notesMasterIdLst>
  <p:handoutMasterIdLst>
    <p:handoutMasterId r:id="rId30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258" r:id="rId23"/>
    <p:sldId id="384" r:id="rId24"/>
    <p:sldId id="270" r:id="rId25"/>
    <p:sldId id="271" r:id="rId26"/>
    <p:sldId id="272" r:id="rId27"/>
    <p:sldId id="27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281" autoAdjust="0"/>
  </p:normalViewPr>
  <p:slideViewPr>
    <p:cSldViewPr snapToGrid="0">
      <p:cViewPr varScale="1">
        <p:scale>
          <a:sx n="69" d="100"/>
          <a:sy n="69" d="100"/>
        </p:scale>
        <p:origin x="113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Practice2DArraysAndMaps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PracticeSolution2DArraysAndMaps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>
                <a:solidFill>
                  <a:srgbClr val="FFFFFF"/>
                </a:solidFill>
              </a:rPr>
              <a:t>2DArraysAndMapsQuiz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234E-794F-CE4F-5458-F95F736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0800"/>
            <a:ext cx="877374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9720-1B68-7472-B15D-C81FE11A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595181"/>
            <a:ext cx="863085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D511-E813-3C19-A023-0440343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5"/>
          <a:stretch/>
        </p:blipFill>
        <p:spPr>
          <a:xfrm>
            <a:off x="223230" y="3908502"/>
            <a:ext cx="8697539" cy="72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B9471-384E-AC8D-4E08-8DC42BF4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9"/>
          <a:stretch/>
        </p:blipFill>
        <p:spPr>
          <a:xfrm>
            <a:off x="223230" y="1569767"/>
            <a:ext cx="8697539" cy="2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0428-8661-E811-CACE-332618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842601"/>
            <a:ext cx="864990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0AB3-49C5-9214-C66B-C81D912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796324"/>
            <a:ext cx="8716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79" y="2185359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/>
              <a:t>Can collaborate </a:t>
            </a:r>
            <a:r>
              <a:rPr lang="en-US" sz="2000" dirty="0"/>
              <a:t>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640700"/>
            <a:ext cx="6195939" cy="152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1474</Words>
  <Application>Microsoft Office PowerPoint</Application>
  <PresentationFormat>On-screen Show (4:3)</PresentationFormat>
  <Paragraphs>192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HWMaps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23</cp:revision>
  <cp:lastPrinted>2012-11-29T20:56:52Z</cp:lastPrinted>
  <dcterms:created xsi:type="dcterms:W3CDTF">2007-11-19T15:20:41Z</dcterms:created>
  <dcterms:modified xsi:type="dcterms:W3CDTF">2024-02-26T19:59:52Z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