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4" r:id="rId5"/>
    <p:sldId id="411" r:id="rId6"/>
    <p:sldId id="412" r:id="rId7"/>
    <p:sldId id="415" r:id="rId8"/>
    <p:sldId id="413" r:id="rId9"/>
    <p:sldId id="41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20" autoAdjust="0"/>
    <p:restoredTop sz="96646" autoAdjust="0"/>
  </p:normalViewPr>
  <p:slideViewPr>
    <p:cSldViewPr>
      <p:cViewPr varScale="1">
        <p:scale>
          <a:sx n="124" d="100"/>
          <a:sy n="124" d="100"/>
        </p:scale>
        <p:origin x="25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refer them to:</a:t>
            </a:r>
          </a:p>
          <a:p>
            <a:endParaRPr lang="en-US" dirty="0"/>
          </a:p>
          <a:p>
            <a:r>
              <a:rPr lang="en-US" dirty="0"/>
              <a:t>http://plantuml.com/class-diagram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17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class Main{</a:t>
            </a:r>
          </a:p>
          <a:p>
            <a:pPr marL="0" indent="0">
              <a:buNone/>
            </a:pPr>
            <a:r>
              <a:rPr lang="en-US" dirty="0"/>
              <a:t>handleRequirement1(name: String)</a:t>
            </a:r>
          </a:p>
          <a:p>
            <a:pPr marL="0" indent="0">
              <a:buNone/>
            </a:pPr>
            <a:r>
              <a:rPr lang="en-US" dirty="0"/>
              <a:t>handleRequirement2()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ClassA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 err="1"/>
              <a:t>instanceVarA</a:t>
            </a:r>
            <a:r>
              <a:rPr lang="en-US" dirty="0"/>
              <a:t>: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methodA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ClassB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instanceVarB</a:t>
            </a:r>
            <a:r>
              <a:rPr lang="en-US" dirty="0"/>
              <a:t>: String</a:t>
            </a:r>
          </a:p>
          <a:p>
            <a:pPr marL="0" indent="0">
              <a:buNone/>
            </a:pPr>
            <a:r>
              <a:rPr lang="en-US" dirty="0" err="1"/>
              <a:t>methodB</a:t>
            </a:r>
            <a:r>
              <a:rPr lang="en-US" dirty="0"/>
              <a:t>(</a:t>
            </a:r>
            <a:r>
              <a:rPr lang="en-US" dirty="0" err="1"/>
              <a:t>mapFromXtoY</a:t>
            </a:r>
            <a:r>
              <a:rPr lang="en-US" dirty="0"/>
              <a:t>: </a:t>
            </a:r>
            <a:r>
              <a:rPr lang="en-US" dirty="0" err="1"/>
              <a:t>HashMap</a:t>
            </a:r>
            <a:r>
              <a:rPr lang="en-US" dirty="0"/>
              <a:t>&lt;String, String&gt;)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Main -&gt;"2" </a:t>
            </a:r>
            <a:r>
              <a:rPr lang="en-US" dirty="0" err="1"/>
              <a:t>ClassA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 -&gt;"*"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ClassA</a:t>
            </a:r>
            <a:r>
              <a:rPr lang="en-US" dirty="0"/>
              <a:t> -&gt; </a:t>
            </a:r>
            <a:r>
              <a:rPr lang="en-US" dirty="0" err="1"/>
              <a:t>ClassB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12/15/21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Part 1 - UML </a:t>
            </a:r>
            <a:r>
              <a:rPr lang="en-US" sz="6000" dirty="0"/>
              <a:t>Code</a:t>
            </a:r>
            <a:br>
              <a:rPr lang="en-US" sz="6000" dirty="0"/>
            </a:b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505326"/>
            <a:ext cx="4448383" cy="17044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Previous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6397626" cy="66534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Main()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setAllBValuesTo3()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name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A( name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count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B()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 value )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 "*" A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A-&gt;  B</a:t>
            </a:r>
          </a:p>
          <a:p>
            <a:pPr marL="0" indent="0">
              <a:buNone/>
              <a:tabLst>
                <a:tab pos="223838" algn="l"/>
                <a:tab pos="511175" algn="l"/>
                <a:tab pos="798513" algn="l"/>
              </a:tabLst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2050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57400"/>
            <a:ext cx="5295413" cy="120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6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124200"/>
            <a:ext cx="6417076" cy="87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152400"/>
            <a:ext cx="4219783" cy="1475873"/>
          </a:xfrm>
        </p:spPr>
        <p:txBody>
          <a:bodyPr>
            <a:normAutofit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handleRequirement1(name: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String&gt;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152400"/>
            <a:ext cx="4905583" cy="14758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private/public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4" y="128337"/>
            <a:ext cx="7312026" cy="66534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5C51D4-CB3C-2742-A431-B9750C4A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2928392"/>
            <a:ext cx="6426200" cy="10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7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Layout in </a:t>
            </a:r>
            <a:r>
              <a:rPr lang="en-US" dirty="0" err="1"/>
              <a:t>PlantUML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5" y="1600200"/>
            <a:ext cx="8938005" cy="45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5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927" y="94649"/>
            <a:ext cx="3943766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PlantUML</a:t>
            </a:r>
            <a:br>
              <a:rPr lang="en-US" dirty="0"/>
            </a:br>
            <a:r>
              <a:rPr lang="en-US" dirty="0"/>
              <a:t>Adding </a:t>
            </a:r>
            <a:r>
              <a:rPr lang="en-US" dirty="0">
                <a:highlight>
                  <a:srgbClr val="FFFF00"/>
                </a:highlight>
              </a:rPr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7845426" cy="6653463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+handleRequirement1(name: String)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+handleRequirement2()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instanceVarB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+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mapFromXtoY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HashMap&lt;String, String&gt;)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-&gt;"2"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 -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down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-&gt;"*"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ClassB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6550" algn="l"/>
                <a:tab pos="674688" algn="l"/>
                <a:tab pos="10239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143000"/>
            <a:ext cx="2971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25F4438-14E2-6E46-AFDD-23241D206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43400" y="1295400"/>
            <a:ext cx="3810000" cy="342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0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299FFE-3069-4F75-8FB8-7719DBB46517}"/>
</file>

<file path=customXml/itemProps2.xml><?xml version="1.0" encoding="utf-8"?>
<ds:datastoreItem xmlns:ds="http://schemas.openxmlformats.org/officeDocument/2006/customXml" ds:itemID="{B491038B-BF0E-4A77-87DF-C49EC76AAF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9D63386-58C0-4AE8-8250-8035951A89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18742</TotalTime>
  <Words>472</Words>
  <Application>Microsoft Macintosh PowerPoint</Application>
  <PresentationFormat>On-screen Show (4:3)</PresentationFormat>
  <Paragraphs>154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CSSE 220</vt:lpstr>
      <vt:lpstr>PlantUML Previous Example</vt:lpstr>
      <vt:lpstr>PlantUML adding types</vt:lpstr>
      <vt:lpstr>PlantUML adding private/public</vt:lpstr>
      <vt:lpstr>Controlling Layout in PlantUML</vt:lpstr>
      <vt:lpstr>PlantUML Adding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Hollingsworth, Joseph</cp:lastModifiedBy>
  <cp:revision>205</cp:revision>
  <cp:lastPrinted>2016-09-27T10:57:46Z</cp:lastPrinted>
  <dcterms:created xsi:type="dcterms:W3CDTF">2013-12-22T20:42:02Z</dcterms:created>
  <dcterms:modified xsi:type="dcterms:W3CDTF">2021-12-16T01:14:59Z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