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EE85A-B5D9-482F-B11B-2918AB10AD2A}" v="2" dt="2023-11-20T22:42:3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35" autoAdjust="0"/>
  </p:normalViewPr>
  <p:slideViewPr>
    <p:cSldViewPr snapToGrid="0">
      <p:cViewPr varScale="1">
        <p:scale>
          <a:sx n="70" d="100"/>
          <a:sy n="70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0EEE85A-B5D9-482F-B11B-2918AB10AD2A}"/>
    <pc:docChg chg="addSld delSld modSld">
      <pc:chgData name="Yoder, Jason" userId="28f4d4d8-da04-4f86-b14d-a21675737bc5" providerId="ADAL" clId="{30EEE85A-B5D9-482F-B11B-2918AB10AD2A}" dt="2023-11-20T22:42:48.461" v="11" actId="20577"/>
      <pc:docMkLst>
        <pc:docMk/>
      </pc:docMkLst>
      <pc:sldChg chg="add del modNotesTx">
        <pc:chgData name="Yoder, Jason" userId="28f4d4d8-da04-4f86-b14d-a21675737bc5" providerId="ADAL" clId="{30EEE85A-B5D9-482F-B11B-2918AB10AD2A}" dt="2023-11-20T22:42:39.387" v="8" actId="47"/>
        <pc:sldMkLst>
          <pc:docMk/>
          <pc:sldMk cId="2539986055" sldId="256"/>
        </pc:sldMkLst>
      </pc:sldChg>
      <pc:sldChg chg="modSp add mod">
        <pc:chgData name="Yoder, Jason" userId="28f4d4d8-da04-4f86-b14d-a21675737bc5" providerId="ADAL" clId="{30EEE85A-B5D9-482F-B11B-2918AB10AD2A}" dt="2023-11-20T22:42:48.461" v="11" actId="20577"/>
        <pc:sldMkLst>
          <pc:docMk/>
          <pc:sldMk cId="2497485262" sldId="309"/>
        </pc:sldMkLst>
        <pc:spChg chg="mod">
          <ac:chgData name="Yoder, Jason" userId="28f4d4d8-da04-4f86-b14d-a21675737bc5" providerId="ADAL" clId="{30EEE85A-B5D9-482F-B11B-2918AB10AD2A}" dt="2023-11-20T22:42:41.779" v="9" actId="20577"/>
          <ac:spMkLst>
            <pc:docMk/>
            <pc:sldMk cId="2497485262" sldId="309"/>
            <ac:spMk id="2" creationId="{7DABB3AA-7688-41E0-99F7-3A74B0EDB5EC}"/>
          </ac:spMkLst>
        </pc:spChg>
        <pc:spChg chg="mod">
          <ac:chgData name="Yoder, Jason" userId="28f4d4d8-da04-4f86-b14d-a21675737bc5" providerId="ADAL" clId="{30EEE85A-B5D9-482F-B11B-2918AB10AD2A}" dt="2023-11-20T22:42:48.461" v="11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9163B-8B9F-4B91-A666-02F591B08EA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1E6A-7D64-4C4B-9691-756E773C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4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See:</a:t>
            </a:r>
          </a:p>
          <a:p>
            <a:r>
              <a:rPr lang="en-US"/>
              <a:t>csse220-private</a:t>
            </a:r>
            <a:r>
              <a:rPr lang="en-US" dirty="0"/>
              <a:t>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 dirty="0"/>
              <a:t>\Slides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6A152-D3F6-4E18-A0A4-C955D4BF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837B-1E20-206D-1CE7-FE410CBCC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CECAC-29ED-17AA-9D01-776D46AB0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AE9C-6768-6098-116A-F175AB61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6C6D-8B86-7D33-ACF1-7FA2005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0AD8-083B-6B4D-EA82-E96073E3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AE80-63CE-AF84-5B2F-79E5530A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C3521-5287-79EE-C753-3D59BE486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CADFE-01BB-0A6C-1591-0BCD89D4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F232-5635-D1EC-476B-3A25B7CC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2026-F2CF-DAD1-2CDB-CC78D0B9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1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F7F57-A9DC-AE54-1C74-7034166D3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EF1F-C5D3-DAAE-5884-712BFCE4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22E8-F111-E602-A392-5645F33A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5EBCC-D1E8-FBAD-EBE0-AEDB01DC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6989-9179-F33F-B102-0E433436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9657-CD0C-77BC-6C1F-590648DC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01D2-2906-FD2A-6579-66E1A2DF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5DCD-BDEA-074B-4AB1-1A257DBE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1752-039E-7F14-AE78-10C6DADD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5B8F-D110-90DA-AEEC-BBB5028A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C299-F29A-D2D7-A3F4-29C14914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0075-C3B2-F633-A37F-AA93FBDB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1249-F0B3-50E5-1943-E2B970BB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80E0-E631-B2AA-2AE0-5F9C4948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52AB4-4979-11D1-853F-F3339987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C289-656C-AE6D-C540-9298CEA7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E6A0-B3EF-4031-2109-B6F1A3D9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E0A28-9D9B-89B1-2C3D-0055D30B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3840-BE4E-DB3C-F759-F4D6C47E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4656-420F-9366-530D-0D890288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9331-6C12-3A74-EDF6-027D6BAE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AB59-CCDF-A202-4D09-8F61D599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1D15-B915-5094-4340-D640C572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3825B-ADF5-E29D-54CC-6D242292B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4AA6F-1B1A-8B9B-682B-399F275C7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7EF8E-E876-B308-3FA7-E090CE0CA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16080-E0FF-48B4-740B-9E4DA41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22FC9-9877-0B6F-BA88-B8A8A1F6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C9BF-1EFC-6EB3-1591-813FAE30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E51B-83EB-DDA9-E450-288374B6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8BE64-ECA1-569A-0D54-7468711C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42AFC-22CA-292B-DDE0-B30D9D7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EEFE8-2A2D-01BA-665E-2109A63A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023D4-F2F1-42FC-A7B0-A44571DF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73DAB-D8BA-831A-D892-F5A6862A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CAB13-032B-692B-0C0D-B7C4705F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64F3-4E05-7B7F-EEEB-D4B638B8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CC30-E671-FB28-A96B-C72C489A7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351C6-B6B8-1D0E-E847-DB4858CBA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C7CD-6635-5859-2758-F73AEE1D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C12AE-6384-28E1-8665-FB47A90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17FFC-24F4-70CF-2EF9-1995CB18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3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772E-F5E1-52D0-645C-242E0504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D674C-DA8C-0186-D26C-776F8FBB3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6807-CA9C-4FD1-6620-3406DAC9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30A7A-3390-82C3-D685-6397BFE9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A7F3C-B24E-AD2D-E35C-453BDC3D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FBAB8-17B4-0719-FDA6-0C015B5E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3BE7A-7109-4885-CB51-759F21A2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2FE54-1E44-1D82-A2F2-43DD20233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455A-1F1E-65AB-A2DE-97D404FB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77BB-C5F4-41E1-92CD-6CEBB25A2D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78EB-F01E-83D5-E64E-64FB2957A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6FC5-3C2F-08BE-EA1B-42176EDEF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C610C-A66C-4CF2-8DEC-0BA16EC40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3AA-7688-41E0-99F7-3A74B0ED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5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F14-C1D3-44C8-8DAE-6D0424BE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DP5 </a:t>
            </a:r>
            <a:r>
              <a:rPr lang="en-US"/>
              <a:t>during class time </a:t>
            </a:r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4974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Problem 5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 5 Solution</dc:title>
  <dc:creator>Yoder, Jason</dc:creator>
  <cp:lastModifiedBy>Yoder, Jason</cp:lastModifiedBy>
  <cp:revision>1</cp:revision>
  <dcterms:created xsi:type="dcterms:W3CDTF">2023-11-20T22:42:07Z</dcterms:created>
  <dcterms:modified xsi:type="dcterms:W3CDTF">2023-11-20T22:42:50Z</dcterms:modified>
</cp:coreProperties>
</file>