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0" r:id="rId2"/>
    <p:sldId id="277" r:id="rId3"/>
    <p:sldId id="316" r:id="rId4"/>
    <p:sldId id="278" r:id="rId5"/>
    <p:sldId id="317" r:id="rId6"/>
    <p:sldId id="318" r:id="rId7"/>
    <p:sldId id="262" r:id="rId8"/>
    <p:sldId id="263" r:id="rId9"/>
    <p:sldId id="320" r:id="rId10"/>
    <p:sldId id="315" r:id="rId11"/>
    <p:sldId id="264" r:id="rId12"/>
    <p:sldId id="273" r:id="rId13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CF2F9-82FB-F942-BC6A-CAB2A4EF9C94}" v="99" dt="2020-09-04T19:21:40.3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35" autoAdjust="0"/>
    <p:restoredTop sz="92109" autoAdjust="0"/>
  </p:normalViewPr>
  <p:slideViewPr>
    <p:cSldViewPr snapToGrid="0">
      <p:cViewPr varScale="1">
        <p:scale>
          <a:sx n="79" d="100"/>
          <a:sy n="79" d="100"/>
        </p:scale>
        <p:origin x="19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853CF2F9-82FB-F942-BC6A-CAB2A4EF9C94}"/>
    <pc:docChg chg="undo custSel addSld delSld modSld sldOrd">
      <pc:chgData name="Hollingsworth, Joseph" userId="6338ef61-550f-4a52-a8a3-bd9025908f10" providerId="ADAL" clId="{853CF2F9-82FB-F942-BC6A-CAB2A4EF9C94}" dt="2020-09-04T19:32:00.983" v="2689" actId="20577"/>
      <pc:docMkLst>
        <pc:docMk/>
      </pc:docMkLst>
      <pc:sldChg chg="modSp del mod">
        <pc:chgData name="Hollingsworth, Joseph" userId="6338ef61-550f-4a52-a8a3-bd9025908f10" providerId="ADAL" clId="{853CF2F9-82FB-F942-BC6A-CAB2A4EF9C94}" dt="2020-09-04T19:23:08.300" v="2686" actId="2696"/>
        <pc:sldMkLst>
          <pc:docMk/>
          <pc:sldMk cId="0" sldId="260"/>
        </pc:sldMkLst>
        <pc:spChg chg="mod">
          <ac:chgData name="Hollingsworth, Joseph" userId="6338ef61-550f-4a52-a8a3-bd9025908f10" providerId="ADAL" clId="{853CF2F9-82FB-F942-BC6A-CAB2A4EF9C94}" dt="2020-09-04T18:37:12.546" v="1518" actId="255"/>
          <ac:spMkLst>
            <pc:docMk/>
            <pc:sldMk cId="0" sldId="260"/>
            <ac:spMk id="66" creationId="{00000000-0000-0000-0000-000000000000}"/>
          </ac:spMkLst>
        </pc:spChg>
      </pc:sldChg>
      <pc:sldChg chg="addSp delSp modSp mod modNotesTx">
        <pc:chgData name="Hollingsworth, Joseph" userId="6338ef61-550f-4a52-a8a3-bd9025908f10" providerId="ADAL" clId="{853CF2F9-82FB-F942-BC6A-CAB2A4EF9C94}" dt="2020-09-04T19:23:26.129" v="2688" actId="6549"/>
        <pc:sldMkLst>
          <pc:docMk/>
          <pc:sldMk cId="0" sldId="262"/>
        </pc:sldMkLst>
        <pc:spChg chg="mod">
          <ac:chgData name="Hollingsworth, Joseph" userId="6338ef61-550f-4a52-a8a3-bd9025908f10" providerId="ADAL" clId="{853CF2F9-82FB-F942-BC6A-CAB2A4EF9C94}" dt="2020-09-04T18:01:16.484" v="713" actId="2711"/>
          <ac:spMkLst>
            <pc:docMk/>
            <pc:sldMk cId="0" sldId="262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6:08.956" v="1514" actId="255"/>
          <ac:spMkLst>
            <pc:docMk/>
            <pc:sldMk cId="0" sldId="262"/>
            <ac:spMk id="75" creationId="{00000000-0000-0000-0000-000000000000}"/>
          </ac:spMkLst>
        </pc:spChg>
        <pc:graphicFrameChg chg="add del mod modGraphic">
          <ac:chgData name="Hollingsworth, Joseph" userId="6338ef61-550f-4a52-a8a3-bd9025908f10" providerId="ADAL" clId="{853CF2F9-82FB-F942-BC6A-CAB2A4EF9C94}" dt="2020-09-04T18:31:15.331" v="1408" actId="478"/>
          <ac:graphicFrameMkLst>
            <pc:docMk/>
            <pc:sldMk cId="0" sldId="262"/>
            <ac:graphicFrameMk id="5" creationId="{CCB7650C-494E-AB41-9E74-9D92EAE86D6A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8:31:14.279" v="1407" actId="478"/>
          <ac:graphicFrameMkLst>
            <pc:docMk/>
            <pc:sldMk cId="0" sldId="262"/>
            <ac:graphicFrameMk id="6" creationId="{19BF7BA1-F1B8-A64C-8137-29529E450FDF}"/>
          </ac:graphicFrameMkLst>
        </pc:graphicFrameChg>
      </pc:sldChg>
      <pc:sldChg chg="delSp modSp mod">
        <pc:chgData name="Hollingsworth, Joseph" userId="6338ef61-550f-4a52-a8a3-bd9025908f10" providerId="ADAL" clId="{853CF2F9-82FB-F942-BC6A-CAB2A4EF9C94}" dt="2020-09-04T18:56:03.087" v="2123" actId="20577"/>
        <pc:sldMkLst>
          <pc:docMk/>
          <pc:sldMk cId="0" sldId="263"/>
        </pc:sldMkLst>
        <pc:spChg chg="mod">
          <ac:chgData name="Hollingsworth, Joseph" userId="6338ef61-550f-4a52-a8a3-bd9025908f10" providerId="ADAL" clId="{853CF2F9-82FB-F942-BC6A-CAB2A4EF9C94}" dt="2020-09-04T18:48:38.199" v="2008" actId="255"/>
          <ac:spMkLst>
            <pc:docMk/>
            <pc:sldMk cId="0" sldId="263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56:03.087" v="2123" actId="20577"/>
          <ac:spMkLst>
            <pc:docMk/>
            <pc:sldMk cId="0" sldId="263"/>
            <ac:spMk id="8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8:50:39.124" v="2034" actId="478"/>
          <ac:grpSpMkLst>
            <pc:docMk/>
            <pc:sldMk cId="0" sldId="263"/>
            <ac:grpSpMk id="84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8:50:40.867" v="2035" actId="478"/>
          <ac:grpSpMkLst>
            <pc:docMk/>
            <pc:sldMk cId="0" sldId="263"/>
            <ac:grpSpMk id="88" creationId="{00000000-0000-0000-0000-000000000000}"/>
          </ac:grpSpMkLst>
        </pc:grpChg>
      </pc:sldChg>
      <pc:sldChg chg="delSp modSp mod">
        <pc:chgData name="Hollingsworth, Joseph" userId="6338ef61-550f-4a52-a8a3-bd9025908f10" providerId="ADAL" clId="{853CF2F9-82FB-F942-BC6A-CAB2A4EF9C94}" dt="2020-09-04T19:18:40.922" v="2567" actId="20577"/>
        <pc:sldMkLst>
          <pc:docMk/>
          <pc:sldMk cId="0" sldId="264"/>
        </pc:sldMkLst>
        <pc:spChg chg="mod">
          <ac:chgData name="Hollingsworth, Joseph" userId="6338ef61-550f-4a52-a8a3-bd9025908f10" providerId="ADAL" clId="{853CF2F9-82FB-F942-BC6A-CAB2A4EF9C94}" dt="2020-09-04T19:10:21.796" v="2466" actId="255"/>
          <ac:spMkLst>
            <pc:docMk/>
            <pc:sldMk cId="0" sldId="264"/>
            <ac:spMk id="9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8:40.922" v="2567" actId="20577"/>
          <ac:spMkLst>
            <pc:docMk/>
            <pc:sldMk cId="0" sldId="264"/>
            <ac:spMk id="9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5:25.903" v="2517" actId="6549"/>
          <ac:spMkLst>
            <pc:docMk/>
            <pc:sldMk cId="0" sldId="264"/>
            <ac:spMk id="96" creationId="{00000000-0000-0000-0000-000000000000}"/>
          </ac:spMkLst>
        </pc:spChg>
        <pc:grpChg chg="mod">
          <ac:chgData name="Hollingsworth, Joseph" userId="6338ef61-550f-4a52-a8a3-bd9025908f10" providerId="ADAL" clId="{853CF2F9-82FB-F942-BC6A-CAB2A4EF9C94}" dt="2020-09-04T19:15:22.323" v="2515" actId="1076"/>
          <ac:grpSpMkLst>
            <pc:docMk/>
            <pc:sldMk cId="0" sldId="264"/>
            <ac:grpSpMk id="101" creationId="{00000000-0000-0000-0000-000000000000}"/>
          </ac:grpSpMkLst>
        </pc:grpChg>
        <pc:grpChg chg="del mod">
          <ac:chgData name="Hollingsworth, Joseph" userId="6338ef61-550f-4a52-a8a3-bd9025908f10" providerId="ADAL" clId="{853CF2F9-82FB-F942-BC6A-CAB2A4EF9C94}" dt="2020-09-04T19:17:44.831" v="2519" actId="478"/>
          <ac:grpSpMkLst>
            <pc:docMk/>
            <pc:sldMk cId="0" sldId="264"/>
            <ac:grpSpMk id="105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9:18:56.033" v="2568" actId="2696"/>
        <pc:sldMkLst>
          <pc:docMk/>
          <pc:sldMk cId="0" sldId="265"/>
        </pc:sldMkLst>
      </pc:sldChg>
      <pc:sldChg chg="del">
        <pc:chgData name="Hollingsworth, Joseph" userId="6338ef61-550f-4a52-a8a3-bd9025908f10" providerId="ADAL" clId="{853CF2F9-82FB-F942-BC6A-CAB2A4EF9C94}" dt="2020-09-04T15:01:33.470" v="20" actId="2696"/>
        <pc:sldMkLst>
          <pc:docMk/>
          <pc:sldMk cId="0" sldId="266"/>
        </pc:sldMkLst>
      </pc:sldChg>
      <pc:sldChg chg="del">
        <pc:chgData name="Hollingsworth, Joseph" userId="6338ef61-550f-4a52-a8a3-bd9025908f10" providerId="ADAL" clId="{853CF2F9-82FB-F942-BC6A-CAB2A4EF9C94}" dt="2020-09-04T15:01:33.477" v="21" actId="2696"/>
        <pc:sldMkLst>
          <pc:docMk/>
          <pc:sldMk cId="0" sldId="267"/>
        </pc:sldMkLst>
      </pc:sldChg>
      <pc:sldChg chg="del">
        <pc:chgData name="Hollingsworth, Joseph" userId="6338ef61-550f-4a52-a8a3-bd9025908f10" providerId="ADAL" clId="{853CF2F9-82FB-F942-BC6A-CAB2A4EF9C94}" dt="2020-09-04T15:01:33.481" v="22" actId="2696"/>
        <pc:sldMkLst>
          <pc:docMk/>
          <pc:sldMk cId="0" sldId="268"/>
        </pc:sldMkLst>
      </pc:sldChg>
      <pc:sldChg chg="del">
        <pc:chgData name="Hollingsworth, Joseph" userId="6338ef61-550f-4a52-a8a3-bd9025908f10" providerId="ADAL" clId="{853CF2F9-82FB-F942-BC6A-CAB2A4EF9C94}" dt="2020-09-04T15:01:33.494" v="25" actId="2696"/>
        <pc:sldMkLst>
          <pc:docMk/>
          <pc:sldMk cId="0" sldId="269"/>
        </pc:sldMkLst>
      </pc:sldChg>
      <pc:sldChg chg="del">
        <pc:chgData name="Hollingsworth, Joseph" userId="6338ef61-550f-4a52-a8a3-bd9025908f10" providerId="ADAL" clId="{853CF2F9-82FB-F942-BC6A-CAB2A4EF9C94}" dt="2020-09-04T15:01:33.497" v="26" actId="2696"/>
        <pc:sldMkLst>
          <pc:docMk/>
          <pc:sldMk cId="0" sldId="270"/>
        </pc:sldMkLst>
      </pc:sldChg>
      <pc:sldChg chg="del">
        <pc:chgData name="Hollingsworth, Joseph" userId="6338ef61-550f-4a52-a8a3-bd9025908f10" providerId="ADAL" clId="{853CF2F9-82FB-F942-BC6A-CAB2A4EF9C94}" dt="2020-09-04T15:01:33.485" v="23" actId="2696"/>
        <pc:sldMkLst>
          <pc:docMk/>
          <pc:sldMk cId="0" sldId="271"/>
        </pc:sldMkLst>
      </pc:sldChg>
      <pc:sldChg chg="del">
        <pc:chgData name="Hollingsworth, Joseph" userId="6338ef61-550f-4a52-a8a3-bd9025908f10" providerId="ADAL" clId="{853CF2F9-82FB-F942-BC6A-CAB2A4EF9C94}" dt="2020-09-04T15:01:33.488" v="24" actId="2696"/>
        <pc:sldMkLst>
          <pc:docMk/>
          <pc:sldMk cId="0" sldId="272"/>
        </pc:sldMkLst>
      </pc:sldChg>
      <pc:sldChg chg="delSp modSp mod delAnim modNotesTx">
        <pc:chgData name="Hollingsworth, Joseph" userId="6338ef61-550f-4a52-a8a3-bd9025908f10" providerId="ADAL" clId="{853CF2F9-82FB-F942-BC6A-CAB2A4EF9C94}" dt="2020-09-04T19:22:51.430" v="2685" actId="6549"/>
        <pc:sldMkLst>
          <pc:docMk/>
          <pc:sldMk cId="0" sldId="273"/>
        </pc:sldMkLst>
        <pc:spChg chg="mod">
          <ac:chgData name="Hollingsworth, Joseph" userId="6338ef61-550f-4a52-a8a3-bd9025908f10" providerId="ADAL" clId="{853CF2F9-82FB-F942-BC6A-CAB2A4EF9C94}" dt="2020-09-04T19:20:17.313" v="2610" actId="114"/>
          <ac:spMkLst>
            <pc:docMk/>
            <pc:sldMk cId="0" sldId="273"/>
            <ac:spMk id="15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22:43.877" v="2684" actId="113"/>
          <ac:spMkLst>
            <pc:docMk/>
            <pc:sldMk cId="0" sldId="273"/>
            <ac:spMk id="16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9:22:01.776" v="2666" actId="478"/>
          <ac:grpSpMkLst>
            <pc:docMk/>
            <pc:sldMk cId="0" sldId="273"/>
            <ac:grpSpMk id="163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9:22:03.933" v="2667" actId="478"/>
          <ac:grpSpMkLst>
            <pc:docMk/>
            <pc:sldMk cId="0" sldId="273"/>
            <ac:grpSpMk id="167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5:02:02.013" v="27" actId="2696"/>
        <pc:sldMkLst>
          <pc:docMk/>
          <pc:sldMk cId="0" sldId="274"/>
        </pc:sldMkLst>
      </pc:sldChg>
      <pc:sldChg chg="addSp delSp modSp mod modNotesTx">
        <pc:chgData name="Hollingsworth, Joseph" userId="6338ef61-550f-4a52-a8a3-bd9025908f10" providerId="ADAL" clId="{853CF2F9-82FB-F942-BC6A-CAB2A4EF9C94}" dt="2020-09-04T18:22:43.455" v="1201" actId="1035"/>
        <pc:sldMkLst>
          <pc:docMk/>
          <pc:sldMk cId="3909450765" sldId="277"/>
        </pc:sldMkLst>
        <pc:spChg chg="mod">
          <ac:chgData name="Hollingsworth, Joseph" userId="6338ef61-550f-4a52-a8a3-bd9025908f10" providerId="ADAL" clId="{853CF2F9-82FB-F942-BC6A-CAB2A4EF9C94}" dt="2020-09-04T18:00:34.898" v="708" actId="255"/>
          <ac:spMkLst>
            <pc:docMk/>
            <pc:sldMk cId="3909450765" sldId="277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22:34.879" v="1169" actId="20577"/>
          <ac:spMkLst>
            <pc:docMk/>
            <pc:sldMk cId="3909450765" sldId="277"/>
            <ac:spMk id="3" creationId="{00000000-0000-0000-0000-000000000000}"/>
          </ac:spMkLst>
        </pc:spChg>
        <pc:graphicFrameChg chg="add del mod">
          <ac:chgData name="Hollingsworth, Joseph" userId="6338ef61-550f-4a52-a8a3-bd9025908f10" providerId="ADAL" clId="{853CF2F9-82FB-F942-BC6A-CAB2A4EF9C94}" dt="2020-09-04T17:56:03.919" v="584" actId="3680"/>
          <ac:graphicFrameMkLst>
            <pc:docMk/>
            <pc:sldMk cId="3909450765" sldId="277"/>
            <ac:graphicFrameMk id="5" creationId="{3F2CF8E4-FB08-A840-9D30-11112D2D3526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22:43.455" v="1201" actId="1035"/>
          <ac:graphicFrameMkLst>
            <pc:docMk/>
            <pc:sldMk cId="3909450765" sldId="277"/>
            <ac:graphicFrameMk id="6" creationId="{4B6A72AE-04D6-354A-A224-C7B42CB78E48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22:43.455" v="1201" actId="1035"/>
          <ac:graphicFrameMkLst>
            <pc:docMk/>
            <pc:sldMk cId="3909450765" sldId="277"/>
            <ac:graphicFrameMk id="7" creationId="{009B9BEB-42D9-7F47-91CA-576A5C0F3C4A}"/>
          </ac:graphicFrameMkLst>
        </pc:graphicFrameChg>
      </pc:sldChg>
      <pc:sldChg chg="addSp delSp modSp mod">
        <pc:chgData name="Hollingsworth, Joseph" userId="6338ef61-550f-4a52-a8a3-bd9025908f10" providerId="ADAL" clId="{853CF2F9-82FB-F942-BC6A-CAB2A4EF9C94}" dt="2020-09-04T18:36:58.728" v="1516" actId="255"/>
        <pc:sldMkLst>
          <pc:docMk/>
          <pc:sldMk cId="464429888" sldId="278"/>
        </pc:sldMkLst>
        <pc:spChg chg="del">
          <ac:chgData name="Hollingsworth, Joseph" userId="6338ef61-550f-4a52-a8a3-bd9025908f10" providerId="ADAL" clId="{853CF2F9-82FB-F942-BC6A-CAB2A4EF9C94}" dt="2020-09-04T15:13:41.629" v="448" actId="478"/>
          <ac:spMkLst>
            <pc:docMk/>
            <pc:sldMk cId="464429888" sldId="278"/>
            <ac:spMk id="2" creationId="{00000000-0000-0000-0000-000000000000}"/>
          </ac:spMkLst>
        </pc:spChg>
        <pc:spChg chg="add del">
          <ac:chgData name="Hollingsworth, Joseph" userId="6338ef61-550f-4a52-a8a3-bd9025908f10" providerId="ADAL" clId="{853CF2F9-82FB-F942-BC6A-CAB2A4EF9C94}" dt="2020-09-04T18:20:22.792" v="1156" actId="478"/>
          <ac:spMkLst>
            <pc:docMk/>
            <pc:sldMk cId="464429888" sldId="278"/>
            <ac:spMk id="2" creationId="{EA544994-5238-634C-A548-D8AB693C2D8C}"/>
          </ac:spMkLst>
        </pc:spChg>
        <pc:spChg chg="mod">
          <ac:chgData name="Hollingsworth, Joseph" userId="6338ef61-550f-4a52-a8a3-bd9025908f10" providerId="ADAL" clId="{853CF2F9-82FB-F942-BC6A-CAB2A4EF9C94}" dt="2020-09-04T18:23:16.705" v="1203" actId="255"/>
          <ac:spMkLst>
            <pc:docMk/>
            <pc:sldMk cId="464429888" sldId="278"/>
            <ac:spMk id="3" creationId="{00000000-0000-0000-0000-000000000000}"/>
          </ac:spMkLst>
        </pc:spChg>
        <pc:spChg chg="add mod">
          <ac:chgData name="Hollingsworth, Joseph" userId="6338ef61-550f-4a52-a8a3-bd9025908f10" providerId="ADAL" clId="{853CF2F9-82FB-F942-BC6A-CAB2A4EF9C94}" dt="2020-09-04T18:15:09.068" v="904" actId="113"/>
          <ac:spMkLst>
            <pc:docMk/>
            <pc:sldMk cId="464429888" sldId="278"/>
            <ac:spMk id="5" creationId="{BC71AC33-F45B-0F43-94EB-A072A43CCF82}"/>
          </ac:spMkLst>
        </pc:spChg>
        <pc:spChg chg="add del mod">
          <ac:chgData name="Hollingsworth, Joseph" userId="6338ef61-550f-4a52-a8a3-bd9025908f10" providerId="ADAL" clId="{853CF2F9-82FB-F942-BC6A-CAB2A4EF9C94}" dt="2020-09-04T15:13:43.539" v="449" actId="478"/>
          <ac:spMkLst>
            <pc:docMk/>
            <pc:sldMk cId="464429888" sldId="278"/>
            <ac:spMk id="6" creationId="{11A9B1B1-543E-CE4F-A802-8618E5ADDF83}"/>
          </ac:spMkLst>
        </pc:spChg>
        <pc:spChg chg="add mod">
          <ac:chgData name="Hollingsworth, Joseph" userId="6338ef61-550f-4a52-a8a3-bd9025908f10" providerId="ADAL" clId="{853CF2F9-82FB-F942-BC6A-CAB2A4EF9C94}" dt="2020-09-04T18:19:38.355" v="1154" actId="1076"/>
          <ac:spMkLst>
            <pc:docMk/>
            <pc:sldMk cId="464429888" sldId="278"/>
            <ac:spMk id="6" creationId="{140B9495-13BB-FF42-A430-B3E55C14E7D3}"/>
          </ac:spMkLst>
        </pc:spChg>
        <pc:spChg chg="add mod">
          <ac:chgData name="Hollingsworth, Joseph" userId="6338ef61-550f-4a52-a8a3-bd9025908f10" providerId="ADAL" clId="{853CF2F9-82FB-F942-BC6A-CAB2A4EF9C94}" dt="2020-09-04T18:36:58.728" v="1516" actId="255"/>
          <ac:spMkLst>
            <pc:docMk/>
            <pc:sldMk cId="464429888" sldId="278"/>
            <ac:spMk id="7" creationId="{08446058-86E9-D34C-B083-DE9C0772A17C}"/>
          </ac:spMkLst>
        </pc:spChg>
        <pc:spChg chg="add mod">
          <ac:chgData name="Hollingsworth, Joseph" userId="6338ef61-550f-4a52-a8a3-bd9025908f10" providerId="ADAL" clId="{853CF2F9-82FB-F942-BC6A-CAB2A4EF9C94}" dt="2020-09-04T18:23:25.619" v="1204" actId="14100"/>
          <ac:spMkLst>
            <pc:docMk/>
            <pc:sldMk cId="464429888" sldId="278"/>
            <ac:spMk id="8" creationId="{70C4B257-E3F2-3D41-88F5-819583814104}"/>
          </ac:spMkLst>
        </pc:spChg>
        <pc:spChg chg="add mod">
          <ac:chgData name="Hollingsworth, Joseph" userId="6338ef61-550f-4a52-a8a3-bd9025908f10" providerId="ADAL" clId="{853CF2F9-82FB-F942-BC6A-CAB2A4EF9C94}" dt="2020-09-04T18:23:30.737" v="1205" actId="14100"/>
          <ac:spMkLst>
            <pc:docMk/>
            <pc:sldMk cId="464429888" sldId="278"/>
            <ac:spMk id="9" creationId="{B23AEE14-2831-EE44-81D6-5BD0C14AD1E4}"/>
          </ac:spMkLst>
        </pc:spChg>
      </pc:sldChg>
      <pc:sldChg chg="del">
        <pc:chgData name="Hollingsworth, Joseph" userId="6338ef61-550f-4a52-a8a3-bd9025908f10" providerId="ADAL" clId="{853CF2F9-82FB-F942-BC6A-CAB2A4EF9C94}" dt="2020-09-04T15:01:33.466" v="19" actId="2696"/>
        <pc:sldMkLst>
          <pc:docMk/>
          <pc:sldMk cId="2796967127" sldId="280"/>
        </pc:sldMkLst>
      </pc:sldChg>
      <pc:sldChg chg="del">
        <pc:chgData name="Hollingsworth, Joseph" userId="6338ef61-550f-4a52-a8a3-bd9025908f10" providerId="ADAL" clId="{853CF2F9-82FB-F942-BC6A-CAB2A4EF9C94}" dt="2020-09-04T15:01:33.462" v="18" actId="2696"/>
        <pc:sldMkLst>
          <pc:docMk/>
          <pc:sldMk cId="3040963492" sldId="281"/>
        </pc:sldMkLst>
      </pc:sldChg>
      <pc:sldChg chg="del">
        <pc:chgData name="Hollingsworth, Joseph" userId="6338ef61-550f-4a52-a8a3-bd9025908f10" providerId="ADAL" clId="{853CF2F9-82FB-F942-BC6A-CAB2A4EF9C94}" dt="2020-09-04T15:02:02.044" v="29" actId="2696"/>
        <pc:sldMkLst>
          <pc:docMk/>
          <pc:sldMk cId="2842129588" sldId="296"/>
        </pc:sldMkLst>
      </pc:sldChg>
      <pc:sldChg chg="del">
        <pc:chgData name="Hollingsworth, Joseph" userId="6338ef61-550f-4a52-a8a3-bd9025908f10" providerId="ADAL" clId="{853CF2F9-82FB-F942-BC6A-CAB2A4EF9C94}" dt="2020-09-04T14:57:58.244" v="5" actId="2696"/>
        <pc:sldMkLst>
          <pc:docMk/>
          <pc:sldMk cId="305394081" sldId="298"/>
        </pc:sldMkLst>
      </pc:sldChg>
      <pc:sldChg chg="del">
        <pc:chgData name="Hollingsworth, Joseph" userId="6338ef61-550f-4a52-a8a3-bd9025908f10" providerId="ADAL" clId="{853CF2F9-82FB-F942-BC6A-CAB2A4EF9C94}" dt="2020-09-04T14:58:02.757" v="14" actId="2696"/>
        <pc:sldMkLst>
          <pc:docMk/>
          <pc:sldMk cId="611358347" sldId="300"/>
        </pc:sldMkLst>
      </pc:sldChg>
      <pc:sldChg chg="del">
        <pc:chgData name="Hollingsworth, Joseph" userId="6338ef61-550f-4a52-a8a3-bd9025908f10" providerId="ADAL" clId="{853CF2F9-82FB-F942-BC6A-CAB2A4EF9C94}" dt="2020-09-04T14:57:58.294" v="12" actId="2696"/>
        <pc:sldMkLst>
          <pc:docMk/>
          <pc:sldMk cId="3552179477" sldId="301"/>
        </pc:sldMkLst>
      </pc:sldChg>
      <pc:sldChg chg="del">
        <pc:chgData name="Hollingsworth, Joseph" userId="6338ef61-550f-4a52-a8a3-bd9025908f10" providerId="ADAL" clId="{853CF2F9-82FB-F942-BC6A-CAB2A4EF9C94}" dt="2020-09-04T14:57:58.271" v="9" actId="2696"/>
        <pc:sldMkLst>
          <pc:docMk/>
          <pc:sldMk cId="2381091280" sldId="302"/>
        </pc:sldMkLst>
      </pc:sldChg>
      <pc:sldChg chg="del">
        <pc:chgData name="Hollingsworth, Joseph" userId="6338ef61-550f-4a52-a8a3-bd9025908f10" providerId="ADAL" clId="{853CF2F9-82FB-F942-BC6A-CAB2A4EF9C94}" dt="2020-09-04T14:57:58.223" v="2" actId="2696"/>
        <pc:sldMkLst>
          <pc:docMk/>
          <pc:sldMk cId="342755113" sldId="303"/>
        </pc:sldMkLst>
      </pc:sldChg>
      <pc:sldChg chg="del">
        <pc:chgData name="Hollingsworth, Joseph" userId="6338ef61-550f-4a52-a8a3-bd9025908f10" providerId="ADAL" clId="{853CF2F9-82FB-F942-BC6A-CAB2A4EF9C94}" dt="2020-09-04T14:57:58.266" v="8" actId="2696"/>
        <pc:sldMkLst>
          <pc:docMk/>
          <pc:sldMk cId="650758489" sldId="304"/>
        </pc:sldMkLst>
      </pc:sldChg>
      <pc:sldChg chg="del">
        <pc:chgData name="Hollingsworth, Joseph" userId="6338ef61-550f-4a52-a8a3-bd9025908f10" providerId="ADAL" clId="{853CF2F9-82FB-F942-BC6A-CAB2A4EF9C94}" dt="2020-09-04T14:57:58.283" v="11" actId="2696"/>
        <pc:sldMkLst>
          <pc:docMk/>
          <pc:sldMk cId="2402523702" sldId="305"/>
        </pc:sldMkLst>
      </pc:sldChg>
      <pc:sldChg chg="del">
        <pc:chgData name="Hollingsworth, Joseph" userId="6338ef61-550f-4a52-a8a3-bd9025908f10" providerId="ADAL" clId="{853CF2F9-82FB-F942-BC6A-CAB2A4EF9C94}" dt="2020-09-04T14:57:58.262" v="7" actId="2696"/>
        <pc:sldMkLst>
          <pc:docMk/>
          <pc:sldMk cId="960367488" sldId="306"/>
        </pc:sldMkLst>
      </pc:sldChg>
      <pc:sldChg chg="del">
        <pc:chgData name="Hollingsworth, Joseph" userId="6338ef61-550f-4a52-a8a3-bd9025908f10" providerId="ADAL" clId="{853CF2F9-82FB-F942-BC6A-CAB2A4EF9C94}" dt="2020-09-04T14:57:58.212" v="0" actId="2696"/>
        <pc:sldMkLst>
          <pc:docMk/>
          <pc:sldMk cId="3331710946" sldId="307"/>
        </pc:sldMkLst>
      </pc:sldChg>
      <pc:sldChg chg="del">
        <pc:chgData name="Hollingsworth, Joseph" userId="6338ef61-550f-4a52-a8a3-bd9025908f10" providerId="ADAL" clId="{853CF2F9-82FB-F942-BC6A-CAB2A4EF9C94}" dt="2020-09-04T14:57:58.305" v="13" actId="2696"/>
        <pc:sldMkLst>
          <pc:docMk/>
          <pc:sldMk cId="191612999" sldId="308"/>
        </pc:sldMkLst>
      </pc:sldChg>
      <pc:sldChg chg="del">
        <pc:chgData name="Hollingsworth, Joseph" userId="6338ef61-550f-4a52-a8a3-bd9025908f10" providerId="ADAL" clId="{853CF2F9-82FB-F942-BC6A-CAB2A4EF9C94}" dt="2020-09-04T14:57:58.279" v="10" actId="2696"/>
        <pc:sldMkLst>
          <pc:docMk/>
          <pc:sldMk cId="2252869661" sldId="309"/>
        </pc:sldMkLst>
      </pc:sldChg>
      <pc:sldChg chg="delSp modSp mod">
        <pc:chgData name="Hollingsworth, Joseph" userId="6338ef61-550f-4a52-a8a3-bd9025908f10" providerId="ADAL" clId="{853CF2F9-82FB-F942-BC6A-CAB2A4EF9C94}" dt="2020-09-04T15:05:00.148" v="31" actId="6549"/>
        <pc:sldMkLst>
          <pc:docMk/>
          <pc:sldMk cId="3286495485" sldId="310"/>
        </pc:sldMkLst>
        <pc:spChg chg="del">
          <ac:chgData name="Hollingsworth, Joseph" userId="6338ef61-550f-4a52-a8a3-bd9025908f10" providerId="ADAL" clId="{853CF2F9-82FB-F942-BC6A-CAB2A4EF9C94}" dt="2020-09-04T15:04:38.988" v="30" actId="478"/>
          <ac:spMkLst>
            <pc:docMk/>
            <pc:sldMk cId="3286495485" sldId="310"/>
            <ac:spMk id="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5:05:00.148" v="31" actId="6549"/>
          <ac:spMkLst>
            <pc:docMk/>
            <pc:sldMk cId="3286495485" sldId="310"/>
            <ac:spMk id="10" creationId="{00000000-0000-0000-0000-000000000000}"/>
          </ac:spMkLst>
        </pc:spChg>
      </pc:sldChg>
      <pc:sldChg chg="del">
        <pc:chgData name="Hollingsworth, Joseph" userId="6338ef61-550f-4a52-a8a3-bd9025908f10" providerId="ADAL" clId="{853CF2F9-82FB-F942-BC6A-CAB2A4EF9C94}" dt="2020-09-04T14:58:02.776" v="16" actId="2696"/>
        <pc:sldMkLst>
          <pc:docMk/>
          <pc:sldMk cId="3333479301" sldId="311"/>
        </pc:sldMkLst>
      </pc:sldChg>
      <pc:sldChg chg="del">
        <pc:chgData name="Hollingsworth, Joseph" userId="6338ef61-550f-4a52-a8a3-bd9025908f10" providerId="ADAL" clId="{853CF2F9-82FB-F942-BC6A-CAB2A4EF9C94}" dt="2020-09-04T14:57:58.218" v="1" actId="2696"/>
        <pc:sldMkLst>
          <pc:docMk/>
          <pc:sldMk cId="3346117968" sldId="312"/>
        </pc:sldMkLst>
      </pc:sldChg>
      <pc:sldChg chg="del">
        <pc:chgData name="Hollingsworth, Joseph" userId="6338ef61-550f-4a52-a8a3-bd9025908f10" providerId="ADAL" clId="{853CF2F9-82FB-F942-BC6A-CAB2A4EF9C94}" dt="2020-09-04T14:57:58.228" v="3" actId="2696"/>
        <pc:sldMkLst>
          <pc:docMk/>
          <pc:sldMk cId="3485137930" sldId="313"/>
        </pc:sldMkLst>
      </pc:sldChg>
      <pc:sldChg chg="del">
        <pc:chgData name="Hollingsworth, Joseph" userId="6338ef61-550f-4a52-a8a3-bd9025908f10" providerId="ADAL" clId="{853CF2F9-82FB-F942-BC6A-CAB2A4EF9C94}" dt="2020-09-04T14:57:58.239" v="4" actId="2696"/>
        <pc:sldMkLst>
          <pc:docMk/>
          <pc:sldMk cId="2727836277" sldId="314"/>
        </pc:sldMkLst>
      </pc:sldChg>
      <pc:sldChg chg="modSp mod">
        <pc:chgData name="Hollingsworth, Joseph" userId="6338ef61-550f-4a52-a8a3-bd9025908f10" providerId="ADAL" clId="{853CF2F9-82FB-F942-BC6A-CAB2A4EF9C94}" dt="2020-09-04T19:09:19.990" v="2383" actId="113"/>
        <pc:sldMkLst>
          <pc:docMk/>
          <pc:sldMk cId="2768300375" sldId="315"/>
        </pc:sldMkLst>
        <pc:spChg chg="mod">
          <ac:chgData name="Hollingsworth, Joseph" userId="6338ef61-550f-4a52-a8a3-bd9025908f10" providerId="ADAL" clId="{853CF2F9-82FB-F942-BC6A-CAB2A4EF9C94}" dt="2020-09-04T19:09:11.724" v="2381" actId="113"/>
          <ac:spMkLst>
            <pc:docMk/>
            <pc:sldMk cId="2768300375" sldId="315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09:19.990" v="2383" actId="113"/>
          <ac:spMkLst>
            <pc:docMk/>
            <pc:sldMk cId="2768300375" sldId="315"/>
            <ac:spMk id="6" creationId="{00000000-0000-0000-0000-000000000000}"/>
          </ac:spMkLst>
        </pc:spChg>
      </pc:sldChg>
      <pc:sldChg chg="addSp delSp modSp add mod modNotesTx">
        <pc:chgData name="Hollingsworth, Joseph" userId="6338ef61-550f-4a52-a8a3-bd9025908f10" providerId="ADAL" clId="{853CF2F9-82FB-F942-BC6A-CAB2A4EF9C94}" dt="2020-09-04T19:32:00.983" v="2689" actId="20577"/>
        <pc:sldMkLst>
          <pc:docMk/>
          <pc:sldMk cId="688374185" sldId="316"/>
        </pc:sldMkLst>
        <pc:spChg chg="del">
          <ac:chgData name="Hollingsworth, Joseph" userId="6338ef61-550f-4a52-a8a3-bd9025908f10" providerId="ADAL" clId="{853CF2F9-82FB-F942-BC6A-CAB2A4EF9C94}" dt="2020-09-04T15:11:15.075" v="306" actId="478"/>
          <ac:spMkLst>
            <pc:docMk/>
            <pc:sldMk cId="688374185" sldId="316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32:00.983" v="2689" actId="20577"/>
          <ac:spMkLst>
            <pc:docMk/>
            <pc:sldMk cId="688374185" sldId="316"/>
            <ac:spMk id="3" creationId="{00000000-0000-0000-0000-000000000000}"/>
          </ac:spMkLst>
        </pc:spChg>
        <pc:spChg chg="add del mod">
          <ac:chgData name="Hollingsworth, Joseph" userId="6338ef61-550f-4a52-a8a3-bd9025908f10" providerId="ADAL" clId="{853CF2F9-82FB-F942-BC6A-CAB2A4EF9C94}" dt="2020-09-04T15:11:18.198" v="307" actId="478"/>
          <ac:spMkLst>
            <pc:docMk/>
            <pc:sldMk cId="688374185" sldId="316"/>
            <ac:spMk id="6" creationId="{DE89799C-2F6A-2A43-881E-3D2ECCCA50BA}"/>
          </ac:spMkLst>
        </pc:spChg>
        <pc:spChg chg="add mod">
          <ac:chgData name="Hollingsworth, Joseph" userId="6338ef61-550f-4a52-a8a3-bd9025908f10" providerId="ADAL" clId="{853CF2F9-82FB-F942-BC6A-CAB2A4EF9C94}" dt="2020-09-04T18:36:49.478" v="1515" actId="255"/>
          <ac:spMkLst>
            <pc:docMk/>
            <pc:sldMk cId="688374185" sldId="316"/>
            <ac:spMk id="7" creationId="{B7F56D35-7C65-6D46-B5CE-C958458079B3}"/>
          </ac:spMkLst>
        </pc:spChg>
      </pc:sldChg>
      <pc:sldChg chg="del">
        <pc:chgData name="Hollingsworth, Joseph" userId="6338ef61-550f-4a52-a8a3-bd9025908f10" providerId="ADAL" clId="{853CF2F9-82FB-F942-BC6A-CAB2A4EF9C94}" dt="2020-09-04T15:02:02.025" v="28" actId="2696"/>
        <pc:sldMkLst>
          <pc:docMk/>
          <pc:sldMk cId="1308386784" sldId="316"/>
        </pc:sldMkLst>
      </pc:sldChg>
      <pc:sldChg chg="modSp add mod">
        <pc:chgData name="Hollingsworth, Joseph" userId="6338ef61-550f-4a52-a8a3-bd9025908f10" providerId="ADAL" clId="{853CF2F9-82FB-F942-BC6A-CAB2A4EF9C94}" dt="2020-09-04T18:37:06.783" v="1517" actId="255"/>
        <pc:sldMkLst>
          <pc:docMk/>
          <pc:sldMk cId="1252643749" sldId="317"/>
        </pc:sldMkLst>
        <pc:spChg chg="mod">
          <ac:chgData name="Hollingsworth, Joseph" userId="6338ef61-550f-4a52-a8a3-bd9025908f10" providerId="ADAL" clId="{853CF2F9-82FB-F942-BC6A-CAB2A4EF9C94}" dt="2020-09-04T18:24:31.370" v="1213" actId="14100"/>
          <ac:spMkLst>
            <pc:docMk/>
            <pc:sldMk cId="1252643749" sldId="317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7:06.783" v="1517" actId="255"/>
          <ac:spMkLst>
            <pc:docMk/>
            <pc:sldMk cId="1252643749" sldId="317"/>
            <ac:spMk id="7" creationId="{08446058-86E9-D34C-B083-DE9C0772A17C}"/>
          </ac:spMkLst>
        </pc:spChg>
      </pc:sldChg>
      <pc:sldChg chg="addSp delSp modSp add mod ord modNotesTx">
        <pc:chgData name="Hollingsworth, Joseph" userId="6338ef61-550f-4a52-a8a3-bd9025908f10" providerId="ADAL" clId="{853CF2F9-82FB-F942-BC6A-CAB2A4EF9C94}" dt="2020-09-04T19:23:13.112" v="2687" actId="6549"/>
        <pc:sldMkLst>
          <pc:docMk/>
          <pc:sldMk cId="625261259" sldId="318"/>
        </pc:sldMkLst>
        <pc:spChg chg="add del mod">
          <ac:chgData name="Hollingsworth, Joseph" userId="6338ef61-550f-4a52-a8a3-bd9025908f10" providerId="ADAL" clId="{853CF2F9-82FB-F942-BC6A-CAB2A4EF9C94}" dt="2020-09-04T18:30:40.280" v="1401" actId="478"/>
          <ac:spMkLst>
            <pc:docMk/>
            <pc:sldMk cId="625261259" sldId="318"/>
            <ac:spMk id="7" creationId="{15058C0E-64CA-F345-81F9-647FFEFC5801}"/>
          </ac:spMkLst>
        </pc:spChg>
        <pc:spChg chg="add mod">
          <ac:chgData name="Hollingsworth, Joseph" userId="6338ef61-550f-4a52-a8a3-bd9025908f10" providerId="ADAL" clId="{853CF2F9-82FB-F942-BC6A-CAB2A4EF9C94}" dt="2020-09-04T18:43:01.080" v="1853" actId="1076"/>
          <ac:spMkLst>
            <pc:docMk/>
            <pc:sldMk cId="625261259" sldId="318"/>
            <ac:spMk id="8" creationId="{02DDF898-74A7-A44F-87EC-E1A7D29BE314}"/>
          </ac:spMkLst>
        </pc:spChg>
        <pc:spChg chg="mod">
          <ac:chgData name="Hollingsworth, Joseph" userId="6338ef61-550f-4a52-a8a3-bd9025908f10" providerId="ADAL" clId="{853CF2F9-82FB-F942-BC6A-CAB2A4EF9C94}" dt="2020-09-04T18:37:38.376" v="1552" actId="20577"/>
          <ac:spMkLst>
            <pc:docMk/>
            <pc:sldMk cId="625261259" sldId="318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0:56.018" v="2487" actId="20577"/>
          <ac:spMkLst>
            <pc:docMk/>
            <pc:sldMk cId="625261259" sldId="318"/>
            <ac:spMk id="75" creationId="{00000000-0000-0000-0000-000000000000}"/>
          </ac:spMkLst>
        </pc:sp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5" creationId="{CCB7650C-494E-AB41-9E74-9D92EAE86D6A}"/>
          </ac:graphicFrameMkLst>
        </pc:graphicFrame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6" creationId="{19BF7BA1-F1B8-A64C-8137-29529E450FDF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9" creationId="{C043AA19-92FD-3C49-90AB-FAFD68563659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10" creationId="{CB7BBA7E-51D5-5D49-8C2C-6FDDDBCF3B3E}"/>
          </ac:graphicFrameMkLst>
        </pc:graphicFrameChg>
      </pc:sldChg>
      <pc:sldChg chg="del">
        <pc:chgData name="Hollingsworth, Joseph" userId="6338ef61-550f-4a52-a8a3-bd9025908f10" providerId="ADAL" clId="{853CF2F9-82FB-F942-BC6A-CAB2A4EF9C94}" dt="2020-09-04T15:01:33.457" v="17" actId="2696"/>
        <pc:sldMkLst>
          <pc:docMk/>
          <pc:sldMk cId="1151950357" sldId="318"/>
        </pc:sldMkLst>
      </pc:sldChg>
      <pc:sldChg chg="add del">
        <pc:chgData name="Hollingsworth, Joseph" userId="6338ef61-550f-4a52-a8a3-bd9025908f10" providerId="ADAL" clId="{853CF2F9-82FB-F942-BC6A-CAB2A4EF9C94}" dt="2020-09-04T19:13:54.446" v="2506" actId="2696"/>
        <pc:sldMkLst>
          <pc:docMk/>
          <pc:sldMk cId="3088515052" sldId="319"/>
        </pc:sldMkLst>
      </pc:sldChg>
      <pc:sldChg chg="del">
        <pc:chgData name="Hollingsworth, Joseph" userId="6338ef61-550f-4a52-a8a3-bd9025908f10" providerId="ADAL" clId="{853CF2F9-82FB-F942-BC6A-CAB2A4EF9C94}" dt="2020-09-04T14:57:58.257" v="6" actId="2696"/>
        <pc:sldMkLst>
          <pc:docMk/>
          <pc:sldMk cId="3379650935" sldId="319"/>
        </pc:sldMkLst>
      </pc:sldChg>
      <pc:sldChg chg="addSp delSp modSp add mod">
        <pc:chgData name="Hollingsworth, Joseph" userId="6338ef61-550f-4a52-a8a3-bd9025908f10" providerId="ADAL" clId="{853CF2F9-82FB-F942-BC6A-CAB2A4EF9C94}" dt="2020-09-04T19:13:38.115" v="2505" actId="20577"/>
        <pc:sldMkLst>
          <pc:docMk/>
          <pc:sldMk cId="1422031565" sldId="320"/>
        </pc:sldMkLst>
        <pc:spChg chg="add mod">
          <ac:chgData name="Hollingsworth, Joseph" userId="6338ef61-550f-4a52-a8a3-bd9025908f10" providerId="ADAL" clId="{853CF2F9-82FB-F942-BC6A-CAB2A4EF9C94}" dt="2020-09-04T18:58:59.352" v="2206" actId="1037"/>
          <ac:spMkLst>
            <pc:docMk/>
            <pc:sldMk cId="1422031565" sldId="320"/>
            <ac:spMk id="3" creationId="{6D7C6772-B05A-A941-B8A4-D7CC773EC327}"/>
          </ac:spMkLst>
        </pc:spChg>
        <pc:spChg chg="add mod">
          <ac:chgData name="Hollingsworth, Joseph" userId="6338ef61-550f-4a52-a8a3-bd9025908f10" providerId="ADAL" clId="{853CF2F9-82FB-F942-BC6A-CAB2A4EF9C94}" dt="2020-09-04T18:58:54.294" v="2199" actId="1037"/>
          <ac:spMkLst>
            <pc:docMk/>
            <pc:sldMk cId="1422031565" sldId="320"/>
            <ac:spMk id="6" creationId="{D0789314-32EB-5D40-910B-769E65F06339}"/>
          </ac:spMkLst>
        </pc:spChg>
        <pc:spChg chg="add mod">
          <ac:chgData name="Hollingsworth, Joseph" userId="6338ef61-550f-4a52-a8a3-bd9025908f10" providerId="ADAL" clId="{853CF2F9-82FB-F942-BC6A-CAB2A4EF9C94}" dt="2020-09-04T18:58:46.759" v="2189" actId="1076"/>
          <ac:spMkLst>
            <pc:docMk/>
            <pc:sldMk cId="1422031565" sldId="320"/>
            <ac:spMk id="7" creationId="{4D5481AE-4C46-7B4C-AC3C-C12D001CE122}"/>
          </ac:spMkLst>
        </pc:spChg>
        <pc:spChg chg="add mod">
          <ac:chgData name="Hollingsworth, Joseph" userId="6338ef61-550f-4a52-a8a3-bd9025908f10" providerId="ADAL" clId="{853CF2F9-82FB-F942-BC6A-CAB2A4EF9C94}" dt="2020-09-04T19:03:38.501" v="2273" actId="255"/>
          <ac:spMkLst>
            <pc:docMk/>
            <pc:sldMk cId="1422031565" sldId="320"/>
            <ac:spMk id="16" creationId="{D40A0E09-C488-5940-BBDC-ED6E3A62F7D6}"/>
          </ac:spMkLst>
        </pc:spChg>
        <pc:spChg chg="mod">
          <ac:chgData name="Hollingsworth, Joseph" userId="6338ef61-550f-4a52-a8a3-bd9025908f10" providerId="ADAL" clId="{853CF2F9-82FB-F942-BC6A-CAB2A4EF9C94}" dt="2020-09-04T19:03:33.350" v="2271" actId="255"/>
          <ac:spMkLst>
            <pc:docMk/>
            <pc:sldMk cId="1422031565" sldId="320"/>
            <ac:spMk id="23" creationId="{3DD7D79B-31FC-FA46-B060-315E0F0609EF}"/>
          </ac:spMkLst>
        </pc:spChg>
        <pc:spChg chg="del mod topLvl">
          <ac:chgData name="Hollingsworth, Joseph" userId="6338ef61-550f-4a52-a8a3-bd9025908f10" providerId="ADAL" clId="{853CF2F9-82FB-F942-BC6A-CAB2A4EF9C94}" dt="2020-09-04T19:04:53.816" v="2303" actId="478"/>
          <ac:spMkLst>
            <pc:docMk/>
            <pc:sldMk cId="1422031565" sldId="320"/>
            <ac:spMk id="26" creationId="{66B3A808-E316-D746-87BD-A511D5CCB301}"/>
          </ac:spMkLst>
        </pc:spChg>
        <pc:spChg chg="mod">
          <ac:chgData name="Hollingsworth, Joseph" userId="6338ef61-550f-4a52-a8a3-bd9025908f10" providerId="ADAL" clId="{853CF2F9-82FB-F942-BC6A-CAB2A4EF9C94}" dt="2020-09-04T19:03:35.820" v="2272" actId="255"/>
          <ac:spMkLst>
            <pc:docMk/>
            <pc:sldMk cId="1422031565" sldId="320"/>
            <ac:spMk id="29" creationId="{32F69464-20C4-CE4B-8E8E-BAB65B76A164}"/>
          </ac:spMkLst>
        </pc:spChg>
        <pc:spChg chg="mod">
          <ac:chgData name="Hollingsworth, Joseph" userId="6338ef61-550f-4a52-a8a3-bd9025908f10" providerId="ADAL" clId="{853CF2F9-82FB-F942-BC6A-CAB2A4EF9C94}" dt="2020-09-04T19:03:58.655" v="2280"/>
          <ac:spMkLst>
            <pc:docMk/>
            <pc:sldMk cId="1422031565" sldId="320"/>
            <ac:spMk id="32" creationId="{AFBC3D59-06EE-DE45-A360-D095C94107A8}"/>
          </ac:spMkLst>
        </pc:spChg>
        <pc:spChg chg="mod topLvl">
          <ac:chgData name="Hollingsworth, Joseph" userId="6338ef61-550f-4a52-a8a3-bd9025908f10" providerId="ADAL" clId="{853CF2F9-82FB-F942-BC6A-CAB2A4EF9C94}" dt="2020-09-04T19:05:15.214" v="2305" actId="164"/>
          <ac:spMkLst>
            <pc:docMk/>
            <pc:sldMk cId="1422031565" sldId="320"/>
            <ac:spMk id="35" creationId="{494F4A6A-FF42-2F4F-83C4-6BD8E698C5B6}"/>
          </ac:spMkLst>
        </pc:spChg>
        <pc:spChg chg="mod">
          <ac:chgData name="Hollingsworth, Joseph" userId="6338ef61-550f-4a52-a8a3-bd9025908f10" providerId="ADAL" clId="{853CF2F9-82FB-F942-BC6A-CAB2A4EF9C94}" dt="2020-09-04T19:04:10.758" v="2284"/>
          <ac:spMkLst>
            <pc:docMk/>
            <pc:sldMk cId="1422031565" sldId="320"/>
            <ac:spMk id="38" creationId="{30A52AAF-6CA1-C243-98BA-F150FCFA8071}"/>
          </ac:spMkLst>
        </pc:spChg>
        <pc:spChg chg="mod">
          <ac:chgData name="Hollingsworth, Joseph" userId="6338ef61-550f-4a52-a8a3-bd9025908f10" providerId="ADAL" clId="{853CF2F9-82FB-F942-BC6A-CAB2A4EF9C94}" dt="2020-09-04T19:05:24.056" v="2309"/>
          <ac:spMkLst>
            <pc:docMk/>
            <pc:sldMk cId="1422031565" sldId="320"/>
            <ac:spMk id="42" creationId="{B0DE484E-2BF0-3F49-A373-893D7CA7D104}"/>
          </ac:spMkLst>
        </pc:spChg>
        <pc:spChg chg="mod">
          <ac:chgData name="Hollingsworth, Joseph" userId="6338ef61-550f-4a52-a8a3-bd9025908f10" providerId="ADAL" clId="{853CF2F9-82FB-F942-BC6A-CAB2A4EF9C94}" dt="2020-09-04T19:05:30.006" v="2311"/>
          <ac:spMkLst>
            <pc:docMk/>
            <pc:sldMk cId="1422031565" sldId="320"/>
            <ac:spMk id="45" creationId="{0BDB6703-8032-7940-86A1-7BAF6813F4F1}"/>
          </ac:spMkLst>
        </pc:spChg>
        <pc:spChg chg="mod">
          <ac:chgData name="Hollingsworth, Joseph" userId="6338ef61-550f-4a52-a8a3-bd9025908f10" providerId="ADAL" clId="{853CF2F9-82FB-F942-BC6A-CAB2A4EF9C94}" dt="2020-09-04T19:05:34.584" v="2313"/>
          <ac:spMkLst>
            <pc:docMk/>
            <pc:sldMk cId="1422031565" sldId="320"/>
            <ac:spMk id="48" creationId="{5E85267E-B391-0C45-B263-0AFFDE55C966}"/>
          </ac:spMkLst>
        </pc:spChg>
        <pc:spChg chg="mod">
          <ac:chgData name="Hollingsworth, Joseph" userId="6338ef61-550f-4a52-a8a3-bd9025908f10" providerId="ADAL" clId="{853CF2F9-82FB-F942-BC6A-CAB2A4EF9C94}" dt="2020-09-04T19:06:30.025" v="2341" actId="1036"/>
          <ac:spMkLst>
            <pc:docMk/>
            <pc:sldMk cId="1422031565" sldId="320"/>
            <ac:spMk id="51" creationId="{47546E43-D720-BF4C-BE3D-6D93112DEB59}"/>
          </ac:spMkLst>
        </pc:spChg>
        <pc:spChg chg="mod">
          <ac:chgData name="Hollingsworth, Joseph" userId="6338ef61-550f-4a52-a8a3-bd9025908f10" providerId="ADAL" clId="{853CF2F9-82FB-F942-BC6A-CAB2A4EF9C94}" dt="2020-09-04T19:05:51.786" v="2321"/>
          <ac:spMkLst>
            <pc:docMk/>
            <pc:sldMk cId="1422031565" sldId="320"/>
            <ac:spMk id="54" creationId="{8FB8883B-DC0A-C148-8DCB-BD1935A9FA44}"/>
          </ac:spMkLst>
        </pc:spChg>
        <pc:spChg chg="mod">
          <ac:chgData name="Hollingsworth, Joseph" userId="6338ef61-550f-4a52-a8a3-bd9025908f10" providerId="ADAL" clId="{853CF2F9-82FB-F942-BC6A-CAB2A4EF9C94}" dt="2020-09-04T19:06:37.911" v="2343"/>
          <ac:spMkLst>
            <pc:docMk/>
            <pc:sldMk cId="1422031565" sldId="320"/>
            <ac:spMk id="57" creationId="{5A03C41B-F6DA-904A-8D5F-B3F2CF655449}"/>
          </ac:spMkLst>
        </pc:spChg>
        <pc:spChg chg="mod">
          <ac:chgData name="Hollingsworth, Joseph" userId="6338ef61-550f-4a52-a8a3-bd9025908f10" providerId="ADAL" clId="{853CF2F9-82FB-F942-BC6A-CAB2A4EF9C94}" dt="2020-09-04T19:06:41.545" v="2345"/>
          <ac:spMkLst>
            <pc:docMk/>
            <pc:sldMk cId="1422031565" sldId="320"/>
            <ac:spMk id="60" creationId="{039D2E9B-4CC9-D64B-8DF0-13578E0CEFDA}"/>
          </ac:spMkLst>
        </pc:spChg>
        <pc:spChg chg="mod">
          <ac:chgData name="Hollingsworth, Joseph" userId="6338ef61-550f-4a52-a8a3-bd9025908f10" providerId="ADAL" clId="{853CF2F9-82FB-F942-BC6A-CAB2A4EF9C94}" dt="2020-09-04T19:06:44.785" v="2347"/>
          <ac:spMkLst>
            <pc:docMk/>
            <pc:sldMk cId="1422031565" sldId="320"/>
            <ac:spMk id="63" creationId="{58AE4631-C716-4B49-A95B-BE94270F5A6E}"/>
          </ac:spMkLst>
        </pc:spChg>
        <pc:spChg chg="mod">
          <ac:chgData name="Hollingsworth, Joseph" userId="6338ef61-550f-4a52-a8a3-bd9025908f10" providerId="ADAL" clId="{853CF2F9-82FB-F942-BC6A-CAB2A4EF9C94}" dt="2020-09-04T19:06:48.362" v="2349"/>
          <ac:spMkLst>
            <pc:docMk/>
            <pc:sldMk cId="1422031565" sldId="320"/>
            <ac:spMk id="66" creationId="{55EF83A8-6A11-EB45-BD70-88085AC899CE}"/>
          </ac:spMkLst>
        </pc:spChg>
        <pc:spChg chg="mod">
          <ac:chgData name="Hollingsworth, Joseph" userId="6338ef61-550f-4a52-a8a3-bd9025908f10" providerId="ADAL" clId="{853CF2F9-82FB-F942-BC6A-CAB2A4EF9C94}" dt="2020-09-04T18:53:08.156" v="2086" actId="20577"/>
          <ac:spMkLst>
            <pc:docMk/>
            <pc:sldMk cId="1422031565" sldId="320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3:38.115" v="2505" actId="20577"/>
          <ac:spMkLst>
            <pc:docMk/>
            <pc:sldMk cId="1422031565" sldId="320"/>
            <ac:spMk id="80" creationId="{00000000-0000-0000-0000-000000000000}"/>
          </ac:spMkLst>
        </pc:spChg>
        <pc:grpChg chg="add del mod">
          <ac:chgData name="Hollingsworth, Joseph" userId="6338ef61-550f-4a52-a8a3-bd9025908f10" providerId="ADAL" clId="{853CF2F9-82FB-F942-BC6A-CAB2A4EF9C94}" dt="2020-09-04T19:05:20.963" v="2308" actId="478"/>
          <ac:grpSpMkLst>
            <pc:docMk/>
            <pc:sldMk cId="1422031565" sldId="320"/>
            <ac:grpSpMk id="18" creationId="{E5D1E512-986D-0843-9809-75BF0ADDF3BD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19" creationId="{632B18FC-5228-944A-8E58-402DE4701482}"/>
          </ac:grpSpMkLst>
        </pc:grpChg>
        <pc:grpChg chg="add del mod">
          <ac:chgData name="Hollingsworth, Joseph" userId="6338ef61-550f-4a52-a8a3-bd9025908f10" providerId="ADAL" clId="{853CF2F9-82FB-F942-BC6A-CAB2A4EF9C94}" dt="2020-09-04T19:04:55.027" v="2304" actId="478"/>
          <ac:grpSpMkLst>
            <pc:docMk/>
            <pc:sldMk cId="1422031565" sldId="320"/>
            <ac:grpSpMk id="21" creationId="{08DD8EDC-B13E-4041-BE8D-9DA15D34C682}"/>
          </ac:grpSpMkLst>
        </pc:grpChg>
        <pc:grpChg chg="add del mod">
          <ac:chgData name="Hollingsworth, Joseph" userId="6338ef61-550f-4a52-a8a3-bd9025908f10" providerId="ADAL" clId="{853CF2F9-82FB-F942-BC6A-CAB2A4EF9C94}" dt="2020-09-04T19:04:50.666" v="2302" actId="478"/>
          <ac:grpSpMkLst>
            <pc:docMk/>
            <pc:sldMk cId="1422031565" sldId="320"/>
            <ac:grpSpMk id="24" creationId="{EDF00251-AF56-CF45-8CEF-E0122B0DE3C4}"/>
          </ac:grpSpMkLst>
        </pc:grpChg>
        <pc:grpChg chg="add del mod">
          <ac:chgData name="Hollingsworth, Joseph" userId="6338ef61-550f-4a52-a8a3-bd9025908f10" providerId="ADAL" clId="{853CF2F9-82FB-F942-BC6A-CAB2A4EF9C94}" dt="2020-09-04T19:05:20.034" v="2307" actId="478"/>
          <ac:grpSpMkLst>
            <pc:docMk/>
            <pc:sldMk cId="1422031565" sldId="320"/>
            <ac:grpSpMk id="27" creationId="{4F076EEC-D29F-DC47-870E-7F4DBD28B1B2}"/>
          </ac:grpSpMkLst>
        </pc:grpChg>
        <pc:grpChg chg="add del mod">
          <ac:chgData name="Hollingsworth, Joseph" userId="6338ef61-550f-4a52-a8a3-bd9025908f10" providerId="ADAL" clId="{853CF2F9-82FB-F942-BC6A-CAB2A4EF9C94}" dt="2020-09-04T19:04:42.634" v="2298" actId="478"/>
          <ac:grpSpMkLst>
            <pc:docMk/>
            <pc:sldMk cId="1422031565" sldId="320"/>
            <ac:grpSpMk id="30" creationId="{487099EE-9521-9E42-8C3F-525CD03676ED}"/>
          </ac:grpSpMkLst>
        </pc:grpChg>
        <pc:grpChg chg="add del mod">
          <ac:chgData name="Hollingsworth, Joseph" userId="6338ef61-550f-4a52-a8a3-bd9025908f10" providerId="ADAL" clId="{853CF2F9-82FB-F942-BC6A-CAB2A4EF9C94}" dt="2020-09-04T19:04:33.061" v="2293" actId="165"/>
          <ac:grpSpMkLst>
            <pc:docMk/>
            <pc:sldMk cId="1422031565" sldId="320"/>
            <ac:grpSpMk id="33" creationId="{D47A2310-3C13-F646-94BF-EA3AED2F557F}"/>
          </ac:grpSpMkLst>
        </pc:grpChg>
        <pc:grpChg chg="add del mod">
          <ac:chgData name="Hollingsworth, Joseph" userId="6338ef61-550f-4a52-a8a3-bd9025908f10" providerId="ADAL" clId="{853CF2F9-82FB-F942-BC6A-CAB2A4EF9C94}" dt="2020-09-04T19:05:18.466" v="2306" actId="478"/>
          <ac:grpSpMkLst>
            <pc:docMk/>
            <pc:sldMk cId="1422031565" sldId="320"/>
            <ac:grpSpMk id="36" creationId="{318FF52A-0CAA-6E44-9C19-729DDBF91D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0" creationId="{CC31F0CB-0130-8B42-AE43-4BBC6576BD3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3" creationId="{DF9B4D6C-6CB4-7747-B93C-1E8FEBF4954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6" creationId="{AABE6947-E7E8-6F4F-843D-A4736728A8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9" creationId="{DD2C4DBE-FB2A-BC44-821B-C422E31BA9AA}"/>
          </ac:grpSpMkLst>
        </pc:grpChg>
        <pc:grpChg chg="add mod">
          <ac:chgData name="Hollingsworth, Joseph" userId="6338ef61-550f-4a52-a8a3-bd9025908f10" providerId="ADAL" clId="{853CF2F9-82FB-F942-BC6A-CAB2A4EF9C94}" dt="2020-09-04T19:07:52.684" v="2356" actId="1037"/>
          <ac:grpSpMkLst>
            <pc:docMk/>
            <pc:sldMk cId="1422031565" sldId="320"/>
            <ac:grpSpMk id="52" creationId="{180C694F-DF32-B94C-BF75-C233E405F137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5" creationId="{27F7BFD3-8E0D-C640-9497-A5F957C216E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8" creationId="{25C7410E-5AD1-8847-8DA3-D40BC1221776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61" creationId="{F8D7F8CD-A9B3-FD42-AE1C-1F6915CC00F1}"/>
          </ac:grpSpMkLst>
        </pc:grpChg>
        <pc:grpChg chg="add mod">
          <ac:chgData name="Hollingsworth, Joseph" userId="6338ef61-550f-4a52-a8a3-bd9025908f10" providerId="ADAL" clId="{853CF2F9-82FB-F942-BC6A-CAB2A4EF9C94}" dt="2020-09-04T19:07:48.658" v="2354" actId="1037"/>
          <ac:grpSpMkLst>
            <pc:docMk/>
            <pc:sldMk cId="1422031565" sldId="320"/>
            <ac:grpSpMk id="64" creationId="{3945A6ED-523A-844D-BC7E-B82427E7F165}"/>
          </ac:grpSpMkLst>
        </pc:grpChg>
        <pc:graphicFrameChg chg="add mod modGraphic">
          <ac:chgData name="Hollingsworth, Joseph" userId="6338ef61-550f-4a52-a8a3-bd9025908f10" providerId="ADAL" clId="{853CF2F9-82FB-F942-BC6A-CAB2A4EF9C94}" dt="2020-09-04T18:59:47.665" v="2219" actId="20577"/>
          <ac:graphicFrameMkLst>
            <pc:docMk/>
            <pc:sldMk cId="1422031565" sldId="320"/>
            <ac:graphicFrameMk id="8" creationId="{5EE99E44-B77E-1745-85FA-B5C8D41BAE49}"/>
          </ac:graphicFrameMkLst>
        </pc:graphicFrameChg>
        <pc:graphicFrameChg chg="add del mod">
          <ac:chgData name="Hollingsworth, Joseph" userId="6338ef61-550f-4a52-a8a3-bd9025908f10" providerId="ADAL" clId="{853CF2F9-82FB-F942-BC6A-CAB2A4EF9C94}" dt="2020-09-04T18:59:27.977" v="2208" actId="478"/>
          <ac:graphicFrameMkLst>
            <pc:docMk/>
            <pc:sldMk cId="1422031565" sldId="320"/>
            <ac:graphicFrameMk id="9" creationId="{6230D910-B668-9543-B0DD-1953852DEB1F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9:04:45.721" v="2300" actId="478"/>
          <ac:graphicFrameMkLst>
            <pc:docMk/>
            <pc:sldMk cId="1422031565" sldId="320"/>
            <ac:graphicFrameMk id="10" creationId="{B78FCB2A-BC75-D34D-959A-9B687ACAE719}"/>
          </ac:graphicFrameMkLst>
        </pc:graphicFrameChg>
        <pc:cxnChg chg="add mod">
          <ac:chgData name="Hollingsworth, Joseph" userId="6338ef61-550f-4a52-a8a3-bd9025908f10" providerId="ADAL" clId="{853CF2F9-82FB-F942-BC6A-CAB2A4EF9C94}" dt="2020-09-04T19:08:29.687" v="2375" actId="14100"/>
          <ac:cxnSpMkLst>
            <pc:docMk/>
            <pc:sldMk cId="1422031565" sldId="320"/>
            <ac:cxnSpMk id="5" creationId="{923F2596-D733-114F-911D-E8782621CA76}"/>
          </ac:cxnSpMkLst>
        </pc:cxnChg>
        <pc:cxnChg chg="add mod">
          <ac:chgData name="Hollingsworth, Joseph" userId="6338ef61-550f-4a52-a8a3-bd9025908f10" providerId="ADAL" clId="{853CF2F9-82FB-F942-BC6A-CAB2A4EF9C94}" dt="2020-09-04T19:01:57.244" v="2245" actId="14100"/>
          <ac:cxnSpMkLst>
            <pc:docMk/>
            <pc:sldMk cId="1422031565" sldId="320"/>
            <ac:cxnSpMk id="13" creationId="{0D80192C-E051-C341-9A90-4C0844F54EC0}"/>
          </ac:cxnSpMkLst>
        </pc:cxnChg>
        <pc:cxnChg chg="add mod">
          <ac:chgData name="Hollingsworth, Joseph" userId="6338ef61-550f-4a52-a8a3-bd9025908f10" providerId="ADAL" clId="{853CF2F9-82FB-F942-BC6A-CAB2A4EF9C94}" dt="2020-09-04T19:04:45.721" v="2300" actId="478"/>
          <ac:cxnSpMkLst>
            <pc:docMk/>
            <pc:sldMk cId="1422031565" sldId="320"/>
            <ac:cxnSpMk id="15" creationId="{247F1FF4-F017-7A46-8509-23AFEFF78059}"/>
          </ac:cxnSpMkLst>
        </pc:cxnChg>
        <pc:cxnChg chg="add mod">
          <ac:chgData name="Hollingsworth, Joseph" userId="6338ef61-550f-4a52-a8a3-bd9025908f10" providerId="ADAL" clId="{853CF2F9-82FB-F942-BC6A-CAB2A4EF9C94}" dt="2020-09-04T19:03:06.687" v="2264" actId="164"/>
          <ac:cxnSpMkLst>
            <pc:docMk/>
            <pc:sldMk cId="1422031565" sldId="320"/>
            <ac:cxnSpMk id="17" creationId="{97E1BC92-4F06-C14E-BAC9-C18F91E5593A}"/>
          </ac:cxnSpMkLst>
        </pc:cxnChg>
        <pc:cxnChg chg="mod">
          <ac:chgData name="Hollingsworth, Joseph" userId="6338ef61-550f-4a52-a8a3-bd9025908f10" providerId="ADAL" clId="{853CF2F9-82FB-F942-BC6A-CAB2A4EF9C94}" dt="2020-09-04T19:03:10.866" v="2265"/>
          <ac:cxnSpMkLst>
            <pc:docMk/>
            <pc:sldMk cId="1422031565" sldId="320"/>
            <ac:cxnSpMk id="22" creationId="{27770A35-4EBC-0B49-9A9C-A2A65EECFC57}"/>
          </ac:cxnSpMkLst>
        </pc:cxnChg>
        <pc:cxnChg chg="del mod topLvl">
          <ac:chgData name="Hollingsworth, Joseph" userId="6338ef61-550f-4a52-a8a3-bd9025908f10" providerId="ADAL" clId="{853CF2F9-82FB-F942-BC6A-CAB2A4EF9C94}" dt="2020-09-04T19:04:50.666" v="2302" actId="478"/>
          <ac:cxnSpMkLst>
            <pc:docMk/>
            <pc:sldMk cId="1422031565" sldId="320"/>
            <ac:cxnSpMk id="25" creationId="{D8B755DE-7DFD-D045-8349-DB4C674BE108}"/>
          </ac:cxnSpMkLst>
        </pc:cxnChg>
        <pc:cxnChg chg="mod">
          <ac:chgData name="Hollingsworth, Joseph" userId="6338ef61-550f-4a52-a8a3-bd9025908f10" providerId="ADAL" clId="{853CF2F9-82FB-F942-BC6A-CAB2A4EF9C94}" dt="2020-09-04T19:03:22.963" v="2269"/>
          <ac:cxnSpMkLst>
            <pc:docMk/>
            <pc:sldMk cId="1422031565" sldId="320"/>
            <ac:cxnSpMk id="28" creationId="{3F164EB1-3589-1349-B61C-DCA43530F14F}"/>
          </ac:cxnSpMkLst>
        </pc:cxnChg>
        <pc:cxnChg chg="mod">
          <ac:chgData name="Hollingsworth, Joseph" userId="6338ef61-550f-4a52-a8a3-bd9025908f10" providerId="ADAL" clId="{853CF2F9-82FB-F942-BC6A-CAB2A4EF9C94}" dt="2020-09-04T19:03:58.655" v="2280"/>
          <ac:cxnSpMkLst>
            <pc:docMk/>
            <pc:sldMk cId="1422031565" sldId="320"/>
            <ac:cxnSpMk id="31" creationId="{4BB4EE2C-A878-DC4E-9C10-C3BA0C1A3FAA}"/>
          </ac:cxnSpMkLst>
        </pc:cxnChg>
        <pc:cxnChg chg="mod topLvl">
          <ac:chgData name="Hollingsworth, Joseph" userId="6338ef61-550f-4a52-a8a3-bd9025908f10" providerId="ADAL" clId="{853CF2F9-82FB-F942-BC6A-CAB2A4EF9C94}" dt="2020-09-04T19:05:15.214" v="2305" actId="164"/>
          <ac:cxnSpMkLst>
            <pc:docMk/>
            <pc:sldMk cId="1422031565" sldId="320"/>
            <ac:cxnSpMk id="34" creationId="{28C91D0E-A2F7-4740-8A9B-47F22AD8BA48}"/>
          </ac:cxnSpMkLst>
        </pc:cxnChg>
        <pc:cxnChg chg="mod">
          <ac:chgData name="Hollingsworth, Joseph" userId="6338ef61-550f-4a52-a8a3-bd9025908f10" providerId="ADAL" clId="{853CF2F9-82FB-F942-BC6A-CAB2A4EF9C94}" dt="2020-09-04T19:04:10.758" v="2284"/>
          <ac:cxnSpMkLst>
            <pc:docMk/>
            <pc:sldMk cId="1422031565" sldId="320"/>
            <ac:cxnSpMk id="37" creationId="{A923877E-DBC7-2A42-8465-04282985A20E}"/>
          </ac:cxnSpMkLst>
        </pc:cxnChg>
        <pc:cxnChg chg="mod">
          <ac:chgData name="Hollingsworth, Joseph" userId="6338ef61-550f-4a52-a8a3-bd9025908f10" providerId="ADAL" clId="{853CF2F9-82FB-F942-BC6A-CAB2A4EF9C94}" dt="2020-09-04T19:05:24.056" v="2309"/>
          <ac:cxnSpMkLst>
            <pc:docMk/>
            <pc:sldMk cId="1422031565" sldId="320"/>
            <ac:cxnSpMk id="41" creationId="{A515E573-C2B9-044D-B3C3-888C1A2D2FD3}"/>
          </ac:cxnSpMkLst>
        </pc:cxnChg>
        <pc:cxnChg chg="mod">
          <ac:chgData name="Hollingsworth, Joseph" userId="6338ef61-550f-4a52-a8a3-bd9025908f10" providerId="ADAL" clId="{853CF2F9-82FB-F942-BC6A-CAB2A4EF9C94}" dt="2020-09-04T19:05:30.006" v="2311"/>
          <ac:cxnSpMkLst>
            <pc:docMk/>
            <pc:sldMk cId="1422031565" sldId="320"/>
            <ac:cxnSpMk id="44" creationId="{B955A53D-E59A-F740-9742-08A422043A59}"/>
          </ac:cxnSpMkLst>
        </pc:cxnChg>
        <pc:cxnChg chg="mod">
          <ac:chgData name="Hollingsworth, Joseph" userId="6338ef61-550f-4a52-a8a3-bd9025908f10" providerId="ADAL" clId="{853CF2F9-82FB-F942-BC6A-CAB2A4EF9C94}" dt="2020-09-04T19:05:34.584" v="2313"/>
          <ac:cxnSpMkLst>
            <pc:docMk/>
            <pc:sldMk cId="1422031565" sldId="320"/>
            <ac:cxnSpMk id="47" creationId="{C11F71BA-C035-654F-B256-0BD1D23ADEF6}"/>
          </ac:cxnSpMkLst>
        </pc:cxnChg>
        <pc:cxnChg chg="mod">
          <ac:chgData name="Hollingsworth, Joseph" userId="6338ef61-550f-4a52-a8a3-bd9025908f10" providerId="ADAL" clId="{853CF2F9-82FB-F942-BC6A-CAB2A4EF9C94}" dt="2020-09-04T19:05:48.170" v="2319"/>
          <ac:cxnSpMkLst>
            <pc:docMk/>
            <pc:sldMk cId="1422031565" sldId="320"/>
            <ac:cxnSpMk id="50" creationId="{F466DD90-8CC6-E44B-82CF-0E66C0B90C7A}"/>
          </ac:cxnSpMkLst>
        </pc:cxnChg>
        <pc:cxnChg chg="mod">
          <ac:chgData name="Hollingsworth, Joseph" userId="6338ef61-550f-4a52-a8a3-bd9025908f10" providerId="ADAL" clId="{853CF2F9-82FB-F942-BC6A-CAB2A4EF9C94}" dt="2020-09-04T19:05:51.786" v="2321"/>
          <ac:cxnSpMkLst>
            <pc:docMk/>
            <pc:sldMk cId="1422031565" sldId="320"/>
            <ac:cxnSpMk id="53" creationId="{2A6896E3-315F-8A40-BE17-91AC456C328B}"/>
          </ac:cxnSpMkLst>
        </pc:cxnChg>
        <pc:cxnChg chg="mod">
          <ac:chgData name="Hollingsworth, Joseph" userId="6338ef61-550f-4a52-a8a3-bd9025908f10" providerId="ADAL" clId="{853CF2F9-82FB-F942-BC6A-CAB2A4EF9C94}" dt="2020-09-04T19:06:37.911" v="2343"/>
          <ac:cxnSpMkLst>
            <pc:docMk/>
            <pc:sldMk cId="1422031565" sldId="320"/>
            <ac:cxnSpMk id="56" creationId="{03DBD468-E8D1-7743-862D-AEE910687518}"/>
          </ac:cxnSpMkLst>
        </pc:cxnChg>
        <pc:cxnChg chg="mod">
          <ac:chgData name="Hollingsworth, Joseph" userId="6338ef61-550f-4a52-a8a3-bd9025908f10" providerId="ADAL" clId="{853CF2F9-82FB-F942-BC6A-CAB2A4EF9C94}" dt="2020-09-04T19:06:41.545" v="2345"/>
          <ac:cxnSpMkLst>
            <pc:docMk/>
            <pc:sldMk cId="1422031565" sldId="320"/>
            <ac:cxnSpMk id="59" creationId="{745F5D15-35C7-7D4A-9006-BB7207449209}"/>
          </ac:cxnSpMkLst>
        </pc:cxnChg>
        <pc:cxnChg chg="mod">
          <ac:chgData name="Hollingsworth, Joseph" userId="6338ef61-550f-4a52-a8a3-bd9025908f10" providerId="ADAL" clId="{853CF2F9-82FB-F942-BC6A-CAB2A4EF9C94}" dt="2020-09-04T19:06:44.785" v="2347"/>
          <ac:cxnSpMkLst>
            <pc:docMk/>
            <pc:sldMk cId="1422031565" sldId="320"/>
            <ac:cxnSpMk id="62" creationId="{D9BC7035-9FF5-124E-9138-0EDF118A4946}"/>
          </ac:cxnSpMkLst>
        </pc:cxnChg>
        <pc:cxnChg chg="mod">
          <ac:chgData name="Hollingsworth, Joseph" userId="6338ef61-550f-4a52-a8a3-bd9025908f10" providerId="ADAL" clId="{853CF2F9-82FB-F942-BC6A-CAB2A4EF9C94}" dt="2020-09-04T19:06:48.362" v="2349"/>
          <ac:cxnSpMkLst>
            <pc:docMk/>
            <pc:sldMk cId="1422031565" sldId="320"/>
            <ac:cxnSpMk id="65" creationId="{D82D6F6D-8741-F84C-ADAB-3DB6623FBF24}"/>
          </ac:cxnSpMkLst>
        </pc:cxnChg>
      </pc:sldChg>
      <pc:sldMasterChg chg="delSldLayout">
        <pc:chgData name="Hollingsworth, Joseph" userId="6338ef61-550f-4a52-a8a3-bd9025908f10" providerId="ADAL" clId="{853CF2F9-82FB-F942-BC6A-CAB2A4EF9C94}" dt="2020-09-04T14:58:02.760" v="15" actId="2696"/>
        <pc:sldMasterMkLst>
          <pc:docMk/>
          <pc:sldMasterMk cId="0" sldId="2147483648"/>
        </pc:sldMasterMkLst>
        <pc:sldLayoutChg chg="del">
          <pc:chgData name="Hollingsworth, Joseph" userId="6338ef61-550f-4a52-a8a3-bd9025908f10" providerId="ADAL" clId="{853CF2F9-82FB-F942-BC6A-CAB2A4EF9C94}" dt="2020-09-04T14:58:02.760" v="15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2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5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1980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9976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17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91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/>
              <a:t>CSSE 220</a:t>
            </a: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Arrays</a:t>
            </a:r>
            <a:endParaRPr lang="en-US" sz="3600" dirty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Enhanced </a:t>
            </a:r>
            <a:r>
              <a:rPr sz="3600" i="1" dirty="0">
                <a:solidFill>
                  <a:srgbClr val="888888"/>
                </a:solidFill>
              </a:rPr>
              <a:t>for</a:t>
            </a:r>
            <a:r>
              <a:rPr sz="3600" dirty="0">
                <a:solidFill>
                  <a:srgbClr val="888888"/>
                </a:solidFill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291" y="91721"/>
            <a:ext cx="8229600" cy="856673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Dog[10]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s://image.shutterstock.com/image-photo/outdoor-dog-kennels-outside-building-260nw-630941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52" y="1689451"/>
            <a:ext cx="5218545" cy="375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67779" y="67378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</a:t>
            </a:r>
            <a:r>
              <a:rPr lang="en-US" sz="2400" u="sng" dirty="0">
                <a:solidFill>
                  <a:schemeClr val="tx1"/>
                </a:solidFill>
              </a:rPr>
              <a:t>NOT</a:t>
            </a:r>
            <a:r>
              <a:rPr lang="en-US" sz="2400" dirty="0">
                <a:solidFill>
                  <a:schemeClr val="tx1"/>
                </a:solidFill>
              </a:rPr>
              <a:t> construct any Dogs.  It just allocates space for referring to Dogs (all the Dogs start out as null 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1455" y="5449534"/>
            <a:ext cx="783243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dogs[0]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7779" y="592082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construct ONE Dog and places it in the first position of the array (first kennel).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5626" y="3899482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27" y="3357849"/>
            <a:ext cx="1151243" cy="1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0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795527">
              <a:defRPr sz="1800"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Accessing </a:t>
            </a:r>
            <a:r>
              <a:rPr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Array Elements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 location</a:t>
            </a:r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exp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polls[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4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 *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[4];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 location to change it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[37] = 11;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dirty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numbers run from 0 to array length – 1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array length: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elecVotes.length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length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is a field that is implicitly a member of every array type 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</p:txBody>
      </p:sp>
      <p:grpSp>
        <p:nvGrpSpPr>
          <p:cNvPr id="97" name="Group 97"/>
          <p:cNvGrpSpPr/>
          <p:nvPr/>
        </p:nvGrpSpPr>
        <p:grpSpPr>
          <a:xfrm>
            <a:off x="4693818" y="2386622"/>
            <a:ext cx="4069183" cy="1042379"/>
            <a:chOff x="0" y="0"/>
            <a:chExt cx="4069182" cy="1042378"/>
          </a:xfrm>
        </p:grpSpPr>
        <p:sp>
          <p:nvSpPr>
            <p:cNvPr id="94" name="Shape 94"/>
            <p:cNvSpPr/>
            <p:nvPr/>
          </p:nvSpPr>
          <p:spPr>
            <a:xfrm>
              <a:off x="868781" y="204177"/>
              <a:ext cx="3200401" cy="8382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602093" cy="36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2031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868781" y="253946"/>
              <a:ext cx="3200401" cy="73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400" dirty="0">
                  <a:solidFill>
                    <a:srgbClr val="FFFFFF"/>
                  </a:solidFill>
                </a:rPr>
                <a:t>Accesses</a:t>
              </a:r>
              <a:r>
                <a:rPr sz="2400" dirty="0">
                  <a:solidFill>
                    <a:srgbClr val="FFFFFF"/>
                  </a:solidFill>
                </a:rPr>
                <a:t> the element with index 4</a:t>
              </a:r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165090" y="2590799"/>
            <a:ext cx="2844809" cy="1391874"/>
            <a:chOff x="0" y="0"/>
            <a:chExt cx="2844808" cy="1391873"/>
          </a:xfrm>
        </p:grpSpPr>
        <p:sp>
          <p:nvSpPr>
            <p:cNvPr id="98" name="Shape 98"/>
            <p:cNvSpPr/>
            <p:nvPr/>
          </p:nvSpPr>
          <p:spPr>
            <a:xfrm flipH="1">
              <a:off x="0" y="0"/>
              <a:ext cx="2438401" cy="8382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>
              <a:off x="2641592" y="157163"/>
              <a:ext cx="203217" cy="123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7762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5079"/>
              <a:ext cx="24384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Sets the value in slot 37.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B3298-C4BC-4182-990B-F3356614B1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Enhanced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Loop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forward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br>
              <a:rPr sz="32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sum = 0.0;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</a:p>
          <a:p>
            <a:pPr>
              <a:lnSpc>
                <a:spcPct val="90000"/>
              </a:lnSpc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nhanced for loop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sz="32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sum = 0.0;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xx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scores) {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xx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is a Java array?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4"/>
            <a:ext cx="8229600" cy="46978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fixed number of values of a single type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array of 10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6A72AE-04D6-354A-A224-C7B42CB78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25272"/>
              </p:ext>
            </p:extLst>
          </p:nvPr>
        </p:nvGraphicFramePr>
        <p:xfrm>
          <a:off x="1524000" y="308176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13743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85150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95219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2652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1707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9B9BEB-42D9-7F47-91CA-576A5C0F3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246"/>
              </p:ext>
            </p:extLst>
          </p:nvPr>
        </p:nvGraphicFramePr>
        <p:xfrm>
          <a:off x="1524000" y="2617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58825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0039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7579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1685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445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55261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conditions exist: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store multiple values of the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same type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number of values to be stored is known at the time you declare the array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change during execution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F56D35-7C65-6D46-B5CE-C9584580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When should an array be used?</a:t>
            </a:r>
          </a:p>
        </p:txBody>
      </p:sp>
    </p:spTree>
    <p:extLst>
      <p:ext uri="{BB962C8B-B14F-4D97-AF65-F5344CB8AC3E}">
        <p14:creationId xmlns:p14="http://schemas.microsoft.com/office/powerpoint/2010/main" val="6883741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513"/>
            <a:ext cx="3657600" cy="51842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having to declare multiple variables of the same type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array helps avoid repetitive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use an array?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1AC33-F45B-0F43-94EB-A072A43CCF82}"/>
              </a:ext>
            </a:extLst>
          </p:cNvPr>
          <p:cNvSpPr txBox="1"/>
          <p:nvPr/>
        </p:nvSpPr>
        <p:spPr>
          <a:xfrm>
            <a:off x="4114800" y="1053170"/>
            <a:ext cx="4572000" cy="260562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NoArrayClient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x1 = 5;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x2 = 1;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x3 = 7;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x4 = 10;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(x1);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(x2); 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(x3);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12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(x4);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13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14	} // end class </a:t>
            </a:r>
            <a:r>
              <a:rPr lang="en-US" sz="1200" dirty="0" err="1">
                <a:latin typeface="Courier New"/>
                <a:cs typeface="Courier New"/>
              </a:rPr>
              <a:t>NoArrayClient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B9495-13BB-FF42-A430-B3E55C14E7D3}"/>
              </a:ext>
            </a:extLst>
          </p:cNvPr>
          <p:cNvSpPr txBox="1"/>
          <p:nvPr/>
        </p:nvSpPr>
        <p:spPr>
          <a:xfrm>
            <a:off x="4114800" y="4039352"/>
            <a:ext cx="4572000" cy="198687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int[]</a:t>
            </a:r>
            <a:r>
              <a:rPr lang="en-US" sz="1200" dirty="0">
                <a:latin typeface="Courier New"/>
                <a:cs typeface="Courier New"/>
              </a:rPr>
              <a:t> a1 = { 5, 1, 7, 10 };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b="1" dirty="0">
                <a:latin typeface="Courier New"/>
                <a:cs typeface="Courier New"/>
              </a:rPr>
              <a:t>for</a:t>
            </a:r>
            <a:r>
              <a:rPr lang="en-US" sz="1200" dirty="0">
                <a:latin typeface="Courier New"/>
                <a:cs typeface="Courier New"/>
              </a:rPr>
              <a:t>(int k = 0; k &lt; a1.length; k++)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	 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(a1[k]);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} // end for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 } // end class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endParaRPr lang="en-US" sz="1200" dirty="0">
              <a:latin typeface="Courier New"/>
              <a:cs typeface="Courier New"/>
            </a:endParaRP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	</a:t>
            </a:r>
          </a:p>
          <a:p>
            <a:endParaRPr lang="en-US" sz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0C4B257-E3F2-3D41-88F5-819583814104}"/>
              </a:ext>
            </a:extLst>
          </p:cNvPr>
          <p:cNvSpPr/>
          <p:nvPr/>
        </p:nvSpPr>
        <p:spPr>
          <a:xfrm>
            <a:off x="1507068" y="1930400"/>
            <a:ext cx="3158066" cy="175577"/>
          </a:xfrm>
          <a:custGeom>
            <a:avLst/>
            <a:gdLst>
              <a:gd name="connsiteX0" fmla="*/ 0 w 1896533"/>
              <a:gd name="connsiteY0" fmla="*/ 1117600 h 1117600"/>
              <a:gd name="connsiteX1" fmla="*/ 889000 w 1896533"/>
              <a:gd name="connsiteY1" fmla="*/ 931333 h 1117600"/>
              <a:gd name="connsiteX2" fmla="*/ 1168400 w 1896533"/>
              <a:gd name="connsiteY2" fmla="*/ 127000 h 1117600"/>
              <a:gd name="connsiteX3" fmla="*/ 1896533 w 1896533"/>
              <a:gd name="connsiteY3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6533" h="1117600">
                <a:moveTo>
                  <a:pt x="0" y="1117600"/>
                </a:moveTo>
                <a:cubicBezTo>
                  <a:pt x="347133" y="1107016"/>
                  <a:pt x="694267" y="1096433"/>
                  <a:pt x="889000" y="931333"/>
                </a:cubicBezTo>
                <a:cubicBezTo>
                  <a:pt x="1083733" y="766233"/>
                  <a:pt x="1000478" y="282222"/>
                  <a:pt x="1168400" y="127000"/>
                </a:cubicBezTo>
                <a:cubicBezTo>
                  <a:pt x="1336322" y="-28222"/>
                  <a:pt x="1782233" y="19756"/>
                  <a:pt x="1896533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23AEE14-2831-EE44-81D6-5BD0C14AD1E4}"/>
              </a:ext>
            </a:extLst>
          </p:cNvPr>
          <p:cNvSpPr/>
          <p:nvPr/>
        </p:nvSpPr>
        <p:spPr>
          <a:xfrm>
            <a:off x="2709333" y="2891494"/>
            <a:ext cx="1896534" cy="2213906"/>
          </a:xfrm>
          <a:custGeom>
            <a:avLst/>
            <a:gdLst>
              <a:gd name="connsiteX0" fmla="*/ 0 w 1168400"/>
              <a:gd name="connsiteY0" fmla="*/ 0 h 838200"/>
              <a:gd name="connsiteX1" fmla="*/ 237066 w 1168400"/>
              <a:gd name="connsiteY1" fmla="*/ 609600 h 838200"/>
              <a:gd name="connsiteX2" fmla="*/ 1168400 w 1168400"/>
              <a:gd name="connsiteY2" fmla="*/ 838200 h 838200"/>
              <a:gd name="connsiteX3" fmla="*/ 1168400 w 116840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8400" h="838200">
                <a:moveTo>
                  <a:pt x="0" y="0"/>
                </a:moveTo>
                <a:cubicBezTo>
                  <a:pt x="21166" y="234950"/>
                  <a:pt x="42333" y="469900"/>
                  <a:pt x="237066" y="609600"/>
                </a:cubicBezTo>
                <a:cubicBezTo>
                  <a:pt x="431799" y="749300"/>
                  <a:pt x="1168400" y="838200"/>
                  <a:pt x="1168400" y="838200"/>
                </a:cubicBezTo>
                <a:lnTo>
                  <a:pt x="1168400" y="838200"/>
                </a:ln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44298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41473" cy="44586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Type[] a1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Type[num];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Creates a new array of type Type stored in variable a1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73529" indent="-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example: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of 5 Strings would look like this: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fiveStrings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String[5];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is an array declared?</a:t>
            </a:r>
          </a:p>
        </p:txBody>
      </p:sp>
    </p:spTree>
    <p:extLst>
      <p:ext uri="{BB962C8B-B14F-4D97-AF65-F5344CB8AC3E}">
        <p14:creationId xmlns:p14="http://schemas.microsoft.com/office/powerpoint/2010/main" val="12526437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Accessing Individual Locations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fixed number of values of a single type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using an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arrays always start at index zero, e.g.,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1, 2, …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a3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  <a:defRPr sz="1800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outgoing a3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CB7650C-494E-AB41-9E74-9D92EAE86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96697"/>
              </p:ext>
            </p:extLst>
          </p:nvPr>
        </p:nvGraphicFramePr>
        <p:xfrm>
          <a:off x="855135" y="4021563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9BF7BA1-F1B8-A64C-8137-29529E450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96104"/>
              </p:ext>
            </p:extLst>
          </p:nvPr>
        </p:nvGraphicFramePr>
        <p:xfrm>
          <a:off x="872065" y="3682552"/>
          <a:ext cx="2751665" cy="39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333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</a:tblGrid>
              <a:tr h="398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DDF898-74A7-A44F-87EC-E1A7D29BE314}"/>
              </a:ext>
            </a:extLst>
          </p:cNvPr>
          <p:cNvSpPr txBox="1"/>
          <p:nvPr/>
        </p:nvSpPr>
        <p:spPr>
          <a:xfrm>
            <a:off x="4114800" y="3556652"/>
            <a:ext cx="4572000" cy="198687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int[]</a:t>
            </a:r>
            <a:r>
              <a:rPr lang="en-US" sz="1200" dirty="0">
                <a:latin typeface="Courier New"/>
                <a:cs typeface="Courier New"/>
              </a:rPr>
              <a:t> a3 = { 37, 41, 44, 10, -15 };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(a3[3]);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a3[0] = 11;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a3[4] = a3[2];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 } // end class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endParaRPr lang="en-US" sz="1200" dirty="0">
              <a:latin typeface="Courier New"/>
              <a:cs typeface="Courier New"/>
            </a:endParaRP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	</a:t>
            </a:r>
          </a:p>
          <a:p>
            <a:endParaRPr lang="en-US" sz="1200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043AA19-92FD-3C49-90AB-FAFD68563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76890"/>
              </p:ext>
            </p:extLst>
          </p:nvPr>
        </p:nvGraphicFramePr>
        <p:xfrm>
          <a:off x="897468" y="5401195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CB7BBA7E-51D5-5D49-8C2C-6FDDDBCF3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42665"/>
              </p:ext>
            </p:extLst>
          </p:nvPr>
        </p:nvGraphicFramePr>
        <p:xfrm>
          <a:off x="914398" y="5062184"/>
          <a:ext cx="2751665" cy="39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333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</a:tblGrid>
              <a:tr h="398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612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Array Types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declaring: </a:t>
            </a:r>
            <a:r>
              <a:rPr sz="2900" dirty="0"/>
              <a:t>  </a:t>
            </a:r>
            <a:r>
              <a:rPr sz="2400" i="1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ElementType</a:t>
            </a:r>
            <a:r>
              <a:rPr sz="2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 i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>
              <a:spcBef>
                <a:spcPts val="600"/>
              </a:spcBef>
              <a:defRPr sz="1800"/>
            </a:pPr>
            <a:endParaRPr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examples: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local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operation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500" dirty="0"/>
              <a:t>  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gradeA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verages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operation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public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sumValues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values) {…}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a class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private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Investment[]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mutualFunds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Allocating the Array's Storage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7"/>
            <a:ext cx="8686800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allocating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sz="2700" dirty="0"/>
            </a:br>
            <a:r>
              <a:rPr sz="2700" dirty="0"/>
              <a:t>                    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i="1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ElementType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</a:t>
            </a:r>
            <a:r>
              <a:rPr sz="2000" i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length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polls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[50];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Dog[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0];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Initial Value Details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6"/>
            <a:ext cx="8686800" cy="39544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automatically sets values to defaults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number types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object types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polls;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[5];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Dog[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0];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tabLst>
                <a:tab pos="3538538" algn="l"/>
              </a:tabLst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tabLst>
                <a:tab pos="3538538" algn="l"/>
              </a:tabLst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polls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C6772-B05A-A941-B8A4-D7CC773EC327}"/>
              </a:ext>
            </a:extLst>
          </p:cNvPr>
          <p:cNvSpPr/>
          <p:nvPr/>
        </p:nvSpPr>
        <p:spPr>
          <a:xfrm>
            <a:off x="1447798" y="4512733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89314-32EB-5D40-910B-769E65F06339}"/>
              </a:ext>
            </a:extLst>
          </p:cNvPr>
          <p:cNvSpPr/>
          <p:nvPr/>
        </p:nvSpPr>
        <p:spPr>
          <a:xfrm>
            <a:off x="2815164" y="4741333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481AE-4C46-7B4C-AC3C-C12D001CE122}"/>
              </a:ext>
            </a:extLst>
          </p:cNvPr>
          <p:cNvSpPr/>
          <p:nvPr/>
        </p:nvSpPr>
        <p:spPr>
          <a:xfrm>
            <a:off x="1286934" y="5031317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EE99E44-B77E-1745-85FA-B5C8D41B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28323"/>
              </p:ext>
            </p:extLst>
          </p:nvPr>
        </p:nvGraphicFramePr>
        <p:xfrm>
          <a:off x="3826934" y="4741333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78FCB2A-BC75-D34D-959A-9B687ACA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07129"/>
              </p:ext>
            </p:extLst>
          </p:nvPr>
        </p:nvGraphicFramePr>
        <p:xfrm>
          <a:off x="3826934" y="5155777"/>
          <a:ext cx="40301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0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501374355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048515096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749521950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212652465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791707815"/>
                    </a:ext>
                  </a:extLst>
                </a:gridCol>
              </a:tblGrid>
              <a:tr h="2900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3F2596-D733-114F-911D-E8782621CA76}"/>
              </a:ext>
            </a:extLst>
          </p:cNvPr>
          <p:cNvCxnSpPr>
            <a:cxnSpLocks/>
          </p:cNvCxnSpPr>
          <p:nvPr/>
        </p:nvCxnSpPr>
        <p:spPr>
          <a:xfrm flipV="1">
            <a:off x="1591733" y="4377267"/>
            <a:ext cx="2175934" cy="25400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80192C-E051-C341-9A90-4C0844F54EC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12533" y="4859867"/>
            <a:ext cx="914401" cy="3386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7F1FF4-F017-7A46-8509-23AFEFF780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80066" y="5155777"/>
            <a:ext cx="2446868" cy="1828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2B18FC-5228-944A-8E58-402DE4701482}"/>
              </a:ext>
            </a:extLst>
          </p:cNvPr>
          <p:cNvGrpSpPr/>
          <p:nvPr/>
        </p:nvGrpSpPr>
        <p:grpSpPr>
          <a:xfrm>
            <a:off x="6192731" y="5359930"/>
            <a:ext cx="492443" cy="526043"/>
            <a:chOff x="6192731" y="5359930"/>
            <a:chExt cx="492443" cy="52604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C91D0E-A2F7-4740-8A9B-47F22AD8BA48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4F4A6A-FF42-2F4F-83C4-6BD8E698C5B6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31F0CB-0130-8B42-AE43-4BBC6576BD30}"/>
              </a:ext>
            </a:extLst>
          </p:cNvPr>
          <p:cNvGrpSpPr/>
          <p:nvPr/>
        </p:nvGrpSpPr>
        <p:grpSpPr>
          <a:xfrm>
            <a:off x="3767667" y="5359930"/>
            <a:ext cx="492443" cy="526043"/>
            <a:chOff x="6192731" y="5359930"/>
            <a:chExt cx="492443" cy="52604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5E573-C2B9-044D-B3C3-888C1A2D2FD3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0DE484E-2BF0-3F49-A373-893D7CA7D104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9B4D6C-6CB4-7747-B93C-1E8FEBF49540}"/>
              </a:ext>
            </a:extLst>
          </p:cNvPr>
          <p:cNvGrpSpPr/>
          <p:nvPr/>
        </p:nvGrpSpPr>
        <p:grpSpPr>
          <a:xfrm>
            <a:off x="4197229" y="5359930"/>
            <a:ext cx="492443" cy="526043"/>
            <a:chOff x="6192731" y="5359930"/>
            <a:chExt cx="492443" cy="526043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955A53D-E59A-F740-9742-08A422043A5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DB6703-8032-7940-86A1-7BAF6813F4F1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BE6947-E7E8-6F4F-843D-A4736728A80E}"/>
              </a:ext>
            </a:extLst>
          </p:cNvPr>
          <p:cNvGrpSpPr/>
          <p:nvPr/>
        </p:nvGrpSpPr>
        <p:grpSpPr>
          <a:xfrm>
            <a:off x="4593230" y="5359930"/>
            <a:ext cx="492443" cy="526043"/>
            <a:chOff x="6192731" y="5359930"/>
            <a:chExt cx="492443" cy="52604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11F71BA-C035-654F-B256-0BD1D23ADEF6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E85267E-B391-0C45-B263-0AFFDE55C966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2C4DBE-FB2A-BC44-821B-C422E31BA9AA}"/>
              </a:ext>
            </a:extLst>
          </p:cNvPr>
          <p:cNvGrpSpPr/>
          <p:nvPr/>
        </p:nvGrpSpPr>
        <p:grpSpPr>
          <a:xfrm>
            <a:off x="5005457" y="5359930"/>
            <a:ext cx="492443" cy="534510"/>
            <a:chOff x="6192731" y="5359930"/>
            <a:chExt cx="492443" cy="53451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466DD90-8CC6-E44B-82CF-0E66C0B90C7A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546E43-D720-BF4C-BE3D-6D93112DEB59}"/>
                </a:ext>
              </a:extLst>
            </p:cNvPr>
            <p:cNvSpPr/>
            <p:nvPr/>
          </p:nvSpPr>
          <p:spPr>
            <a:xfrm>
              <a:off x="6192731" y="5648219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0C694F-DF32-B94C-BF75-C233E405F137}"/>
              </a:ext>
            </a:extLst>
          </p:cNvPr>
          <p:cNvGrpSpPr/>
          <p:nvPr/>
        </p:nvGrpSpPr>
        <p:grpSpPr>
          <a:xfrm>
            <a:off x="5403356" y="5359930"/>
            <a:ext cx="492443" cy="526043"/>
            <a:chOff x="6192731" y="5359930"/>
            <a:chExt cx="492443" cy="526043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A6896E3-315F-8A40-BE17-91AC456C328B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B8883B-DC0A-C148-8DCB-BD1935A9FA44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F7BFD3-8E0D-C640-9497-A5F957C216E0}"/>
              </a:ext>
            </a:extLst>
          </p:cNvPr>
          <p:cNvGrpSpPr/>
          <p:nvPr/>
        </p:nvGrpSpPr>
        <p:grpSpPr>
          <a:xfrm>
            <a:off x="5822495" y="5359930"/>
            <a:ext cx="492443" cy="526043"/>
            <a:chOff x="6192731" y="5359930"/>
            <a:chExt cx="492443" cy="52604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3DBD468-E8D1-7743-862D-AEE910687518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03C41B-F6DA-904A-8D5F-B3F2CF655449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C7410E-5AD1-8847-8DA3-D40BC1221776}"/>
              </a:ext>
            </a:extLst>
          </p:cNvPr>
          <p:cNvGrpSpPr/>
          <p:nvPr/>
        </p:nvGrpSpPr>
        <p:grpSpPr>
          <a:xfrm>
            <a:off x="7429319" y="5359930"/>
            <a:ext cx="492443" cy="526043"/>
            <a:chOff x="6192731" y="5359930"/>
            <a:chExt cx="492443" cy="526043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45F5D15-35C7-7D4A-9006-BB720744920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9D2E9B-4CC9-D64B-8DF0-13578E0CEFDA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8D7F8CD-A9B3-FD42-AE1C-1F6915CC00F1}"/>
              </a:ext>
            </a:extLst>
          </p:cNvPr>
          <p:cNvGrpSpPr/>
          <p:nvPr/>
        </p:nvGrpSpPr>
        <p:grpSpPr>
          <a:xfrm>
            <a:off x="7006907" y="5359930"/>
            <a:ext cx="492443" cy="526043"/>
            <a:chOff x="6192731" y="5359930"/>
            <a:chExt cx="492443" cy="526043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9BC7035-9FF5-124E-9138-0EDF118A4946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8AE4631-C716-4B49-A95B-BE94270F5A6E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945A6ED-523A-844D-BC7E-B82427E7F165}"/>
              </a:ext>
            </a:extLst>
          </p:cNvPr>
          <p:cNvGrpSpPr/>
          <p:nvPr/>
        </p:nvGrpSpPr>
        <p:grpSpPr>
          <a:xfrm>
            <a:off x="6607656" y="5359930"/>
            <a:ext cx="492443" cy="526043"/>
            <a:chOff x="6192731" y="5359930"/>
            <a:chExt cx="492443" cy="526043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82D6F6D-8741-F84C-ADAB-3DB6623FBF24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EF83A8-6A11-EB45-BD70-88085AC899CE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20315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978</Words>
  <Application>Microsoft Office PowerPoint</Application>
  <PresentationFormat>On-screen Show (4:3)</PresentationFormat>
  <Paragraphs>184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Helvetica Neue</vt:lpstr>
      <vt:lpstr>Times New Roman</vt:lpstr>
      <vt:lpstr>Verdana</vt:lpstr>
      <vt:lpstr>Wingdings 3</vt:lpstr>
      <vt:lpstr>Default</vt:lpstr>
      <vt:lpstr>PowerPoint Presentation</vt:lpstr>
      <vt:lpstr>What is a Java array?</vt:lpstr>
      <vt:lpstr>When should an array be used?</vt:lpstr>
      <vt:lpstr>Why use an array?</vt:lpstr>
      <vt:lpstr>How is an array declared?</vt:lpstr>
      <vt:lpstr>Accessing Individual Locations</vt:lpstr>
      <vt:lpstr>Array Types</vt:lpstr>
      <vt:lpstr>Allocating the Array's Storage</vt:lpstr>
      <vt:lpstr>Initial Value Details</vt:lpstr>
      <vt:lpstr>PowerPoint Presentation</vt:lpstr>
      <vt:lpstr>Accessing Array Elements</vt:lpstr>
      <vt:lpstr>Enhanced for Loop for Arrays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Built-In Array</dc:title>
  <dc:subject/>
  <dc:creator>Dr. Holly</dc:creator>
  <cp:keywords/>
  <dc:description/>
  <cp:lastModifiedBy>Yoder, Jason</cp:lastModifiedBy>
  <cp:revision>120</cp:revision>
  <dcterms:modified xsi:type="dcterms:W3CDTF">2023-03-07T17:02:37Z</dcterms:modified>
  <cp:category/>
</cp:coreProperties>
</file>