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0"/>
  </p:notesMasterIdLst>
  <p:handoutMasterIdLst>
    <p:handoutMasterId r:id="rId11"/>
  </p:handoutMasterIdLst>
  <p:sldIdLst>
    <p:sldId id="340" r:id="rId5"/>
    <p:sldId id="296" r:id="rId6"/>
    <p:sldId id="304" r:id="rId7"/>
    <p:sldId id="341" r:id="rId8"/>
    <p:sldId id="336" r:id="rId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12A-FE97-4BC2-AFD7-805421498958}" v="3" dt="2023-11-20T21:35:3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91" autoAdjust="0"/>
  </p:normalViewPr>
  <p:slideViewPr>
    <p:cSldViewPr snapToGrid="0">
      <p:cViewPr varScale="1">
        <p:scale>
          <a:sx n="59" d="100"/>
          <a:sy n="59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739012A-FE97-4BC2-AFD7-805421498958}"/>
    <pc:docChg chg="custSel delSld modSld">
      <pc:chgData name="Yoder, Jason" userId="28f4d4d8-da04-4f86-b14d-a21675737bc5" providerId="ADAL" clId="{3739012A-FE97-4BC2-AFD7-805421498958}" dt="2023-11-21T17:26:55.396" v="106" actId="14100"/>
      <pc:docMkLst>
        <pc:docMk/>
      </pc:docMkLst>
      <pc:sldChg chg="modSp mod">
        <pc:chgData name="Yoder, Jason" userId="28f4d4d8-da04-4f86-b14d-a21675737bc5" providerId="ADAL" clId="{3739012A-FE97-4BC2-AFD7-805421498958}" dt="2023-11-20T21:34:25.791" v="9" actId="20577"/>
        <pc:sldMkLst>
          <pc:docMk/>
          <pc:sldMk cId="4103964509" sldId="304"/>
        </pc:sldMkLst>
        <pc:spChg chg="mod">
          <ac:chgData name="Yoder, Jason" userId="28f4d4d8-da04-4f86-b14d-a21675737bc5" providerId="ADAL" clId="{3739012A-FE97-4BC2-AFD7-805421498958}" dt="2023-11-20T21:34:25.791" v="9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3739012A-FE97-4BC2-AFD7-805421498958}" dt="2023-11-21T17:26:55.396" v="106" actId="14100"/>
        <pc:sldMkLst>
          <pc:docMk/>
          <pc:sldMk cId="0" sldId="340"/>
        </pc:sldMkLst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3739012A-FE97-4BC2-AFD7-805421498958}" dt="2023-11-20T21:36:00.874" v="68" actId="20577"/>
          <ac:spMkLst>
            <pc:docMk/>
            <pc:sldMk cId="0" sldId="340"/>
            <ac:spMk id="3" creationId="{9323CFD7-713B-3BB9-5F0C-C365F6EA59C3}"/>
          </ac:spMkLst>
        </pc:spChg>
        <pc:spChg chg="mod">
          <ac:chgData name="Yoder, Jason" userId="28f4d4d8-da04-4f86-b14d-a21675737bc5" providerId="ADAL" clId="{3739012A-FE97-4BC2-AFD7-805421498958}" dt="2023-11-21T17:26:55.396" v="106" actId="14100"/>
          <ac:spMkLst>
            <pc:docMk/>
            <pc:sldMk cId="0" sldId="340"/>
            <ac:spMk id="5" creationId="{F87E60BA-5DEC-1B43-BB52-2CE03C09390A}"/>
          </ac:spMkLst>
        </pc:spChg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15363" creationId="{00000000-0000-0000-0000-000000000000}"/>
          </ac:spMkLst>
        </pc:spChg>
      </pc:sldChg>
      <pc:sldChg chg="addSp delSp modSp mod">
        <pc:chgData name="Yoder, Jason" userId="28f4d4d8-da04-4f86-b14d-a21675737bc5" providerId="ADAL" clId="{3739012A-FE97-4BC2-AFD7-805421498958}" dt="2023-11-20T21:35:41.952" v="57" actId="20577"/>
        <pc:sldMkLst>
          <pc:docMk/>
          <pc:sldMk cId="1678538564" sldId="341"/>
        </pc:sldMkLst>
        <pc:spChg chg="add mod">
          <ac:chgData name="Yoder, Jason" userId="28f4d4d8-da04-4f86-b14d-a21675737bc5" providerId="ADAL" clId="{3739012A-FE97-4BC2-AFD7-805421498958}" dt="2023-11-20T21:35:41.952" v="57" actId="20577"/>
          <ac:spMkLst>
            <pc:docMk/>
            <pc:sldMk cId="1678538564" sldId="341"/>
            <ac:spMk id="9" creationId="{BE0445D2-2E7A-539C-203E-D59382B84534}"/>
          </ac:spMkLst>
        </pc:spChg>
        <pc:picChg chg="del">
          <ac:chgData name="Yoder, Jason" userId="28f4d4d8-da04-4f86-b14d-a21675737bc5" providerId="ADAL" clId="{3739012A-FE97-4BC2-AFD7-805421498958}" dt="2023-11-20T21:35:14.438" v="13" actId="478"/>
          <ac:picMkLst>
            <pc:docMk/>
            <pc:sldMk cId="1678538564" sldId="341"/>
            <ac:picMk id="4" creationId="{F3BA576A-037E-6236-4AA4-673AEB785794}"/>
          </ac:picMkLst>
        </pc:picChg>
        <pc:picChg chg="add mod">
          <ac:chgData name="Yoder, Jason" userId="28f4d4d8-da04-4f86-b14d-a21675737bc5" providerId="ADAL" clId="{3739012A-FE97-4BC2-AFD7-805421498958}" dt="2023-11-20T21:35:30.971" v="20" actId="1076"/>
          <ac:picMkLst>
            <pc:docMk/>
            <pc:sldMk cId="1678538564" sldId="341"/>
            <ac:picMk id="5" creationId="{0022762A-BDDE-B647-CFD6-5593E02D4F87}"/>
          </ac:picMkLst>
        </pc:picChg>
        <pc:picChg chg="del">
          <ac:chgData name="Yoder, Jason" userId="28f4d4d8-da04-4f86-b14d-a21675737bc5" providerId="ADAL" clId="{3739012A-FE97-4BC2-AFD7-805421498958}" dt="2023-11-20T21:35:22.695" v="16" actId="478"/>
          <ac:picMkLst>
            <pc:docMk/>
            <pc:sldMk cId="1678538564" sldId="341"/>
            <ac:picMk id="6" creationId="{ABABD78C-7103-9F49-F32A-D4B0F33704E7}"/>
          </ac:picMkLst>
        </pc:picChg>
        <pc:picChg chg="add mod">
          <ac:chgData name="Yoder, Jason" userId="28f4d4d8-da04-4f86-b14d-a21675737bc5" providerId="ADAL" clId="{3739012A-FE97-4BC2-AFD7-805421498958}" dt="2023-11-20T21:35:25.155" v="18" actId="1076"/>
          <ac:picMkLst>
            <pc:docMk/>
            <pc:sldMk cId="1678538564" sldId="341"/>
            <ac:picMk id="8" creationId="{87AD786A-87C7-320D-66EA-543DC234C928}"/>
          </ac:picMkLst>
        </pc:picChg>
      </pc:sldChg>
      <pc:sldChg chg="modSp del mod">
        <pc:chgData name="Yoder, Jason" userId="28f4d4d8-da04-4f86-b14d-a21675737bc5" providerId="ADAL" clId="{3739012A-FE97-4BC2-AFD7-805421498958}" dt="2023-11-20T21:35:45.257" v="58" actId="47"/>
        <pc:sldMkLst>
          <pc:docMk/>
          <pc:sldMk cId="1929454314" sldId="342"/>
        </pc:sldMkLst>
        <pc:spChg chg="mod">
          <ac:chgData name="Yoder, Jason" userId="28f4d4d8-da04-4f86-b14d-a21675737bc5" providerId="ADAL" clId="{3739012A-FE97-4BC2-AFD7-805421498958}" dt="2023-11-20T21:34:52.873" v="12" actId="5793"/>
          <ac:spMkLst>
            <pc:docMk/>
            <pc:sldMk cId="1929454314" sldId="342"/>
            <ac:spMk id="2" creationId="{00000000-0000-0000-0000-000000000000}"/>
          </ac:spMkLst>
        </pc:spChg>
      </pc:sldChg>
      <pc:sldChg chg="del">
        <pc:chgData name="Yoder, Jason" userId="28f4d4d8-da04-4f86-b14d-a21675737bc5" providerId="ADAL" clId="{3739012A-FE97-4BC2-AFD7-805421498958}" dt="2023-11-20T21:33:33.690" v="0" actId="47"/>
        <pc:sldMkLst>
          <pc:docMk/>
          <pc:sldMk cId="1452699708" sldId="343"/>
        </pc:sldMkLst>
      </pc:sldChg>
    </pc:docChg>
  </pc:docChgLst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  <pc:docChgLst>
    <pc:chgData name="Yoder, Jason" userId="28f4d4d8-da04-4f86-b14d-a21675737bc5" providerId="ADAL" clId="{B1D43A75-6AD4-4167-A650-7E69F9FBF595}"/>
    <pc:docChg chg="custSel addSld modSld">
      <pc:chgData name="Yoder, Jason" userId="28f4d4d8-da04-4f86-b14d-a21675737bc5" providerId="ADAL" clId="{B1D43A75-6AD4-4167-A650-7E69F9FBF595}" dt="2023-10-16T01:50:16.803" v="660" actId="1076"/>
      <pc:docMkLst>
        <pc:docMk/>
      </pc:docMkLst>
      <pc:sldChg chg="modSp mod">
        <pc:chgData name="Yoder, Jason" userId="28f4d4d8-da04-4f86-b14d-a21675737bc5" providerId="ADAL" clId="{B1D43A75-6AD4-4167-A650-7E69F9FBF595}" dt="2023-10-16T01:48:47.155" v="646" actId="20577"/>
        <pc:sldMkLst>
          <pc:docMk/>
          <pc:sldMk cId="4103964509" sldId="304"/>
        </pc:sldMkLst>
        <pc:spChg chg="mod">
          <ac:chgData name="Yoder, Jason" userId="28f4d4d8-da04-4f86-b14d-a21675737bc5" providerId="ADAL" clId="{B1D43A75-6AD4-4167-A650-7E69F9FBF595}" dt="2023-10-16T01:48:47.155" v="646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addSp delSp modSp mod">
        <pc:chgData name="Yoder, Jason" userId="28f4d4d8-da04-4f86-b14d-a21675737bc5" providerId="ADAL" clId="{B1D43A75-6AD4-4167-A650-7E69F9FBF595}" dt="2023-10-16T01:50:16.803" v="660" actId="1076"/>
        <pc:sldMkLst>
          <pc:docMk/>
          <pc:sldMk cId="2808992108" sldId="336"/>
        </pc:sldMkLst>
        <pc:spChg chg="mod">
          <ac:chgData name="Yoder, Jason" userId="28f4d4d8-da04-4f86-b14d-a21675737bc5" providerId="ADAL" clId="{B1D43A75-6AD4-4167-A650-7E69F9FBF595}" dt="2023-10-16T01:49:52.574" v="652" actId="27636"/>
          <ac:spMkLst>
            <pc:docMk/>
            <pc:sldMk cId="2808992108" sldId="336"/>
            <ac:spMk id="3" creationId="{7FB6827D-9B94-60EB-24C5-FE003D6BBF7E}"/>
          </ac:spMkLst>
        </pc:spChg>
        <pc:spChg chg="add del">
          <ac:chgData name="Yoder, Jason" userId="28f4d4d8-da04-4f86-b14d-a21675737bc5" providerId="ADAL" clId="{B1D43A75-6AD4-4167-A650-7E69F9FBF595}" dt="2023-10-16T01:50:06.915" v="655" actId="478"/>
          <ac:spMkLst>
            <pc:docMk/>
            <pc:sldMk cId="2808992108" sldId="336"/>
            <ac:spMk id="6" creationId="{12279FD4-840C-D548-313E-0814E12B9E4A}"/>
          </ac:spMkLst>
        </pc:spChg>
        <pc:picChg chg="del">
          <ac:chgData name="Yoder, Jason" userId="28f4d4d8-da04-4f86-b14d-a21675737bc5" providerId="ADAL" clId="{B1D43A75-6AD4-4167-A650-7E69F9FBF595}" dt="2023-10-16T01:49:57.660" v="653" actId="478"/>
          <ac:picMkLst>
            <pc:docMk/>
            <pc:sldMk cId="2808992108" sldId="336"/>
            <ac:picMk id="5" creationId="{C919835D-657C-8DA8-81AF-8C6263D50E7F}"/>
          </ac:picMkLst>
        </pc:picChg>
        <pc:picChg chg="add mod">
          <ac:chgData name="Yoder, Jason" userId="28f4d4d8-da04-4f86-b14d-a21675737bc5" providerId="ADAL" clId="{B1D43A75-6AD4-4167-A650-7E69F9FBF595}" dt="2023-10-16T01:50:16.803" v="660" actId="1076"/>
          <ac:picMkLst>
            <pc:docMk/>
            <pc:sldMk cId="2808992108" sldId="336"/>
            <ac:picMk id="8" creationId="{0B87344A-C2D1-FC53-E136-0EEE40F23618}"/>
          </ac:picMkLst>
        </pc:picChg>
      </pc:sldChg>
      <pc:sldChg chg="addSp modSp mod">
        <pc:chgData name="Yoder, Jason" userId="28f4d4d8-da04-4f86-b14d-a21675737bc5" providerId="ADAL" clId="{B1D43A75-6AD4-4167-A650-7E69F9FBF595}" dt="2023-10-16T01:48:30.980" v="636" actId="1076"/>
        <pc:sldMkLst>
          <pc:docMk/>
          <pc:sldMk cId="1678538564" sldId="341"/>
        </pc:sldMkLst>
        <pc:spChg chg="mod">
          <ac:chgData name="Yoder, Jason" userId="28f4d4d8-da04-4f86-b14d-a21675737bc5" providerId="ADAL" clId="{B1D43A75-6AD4-4167-A650-7E69F9FBF595}" dt="2023-10-16T01:48:27.406" v="635" actId="14100"/>
          <ac:spMkLst>
            <pc:docMk/>
            <pc:sldMk cId="1678538564" sldId="341"/>
            <ac:spMk id="2" creationId="{00000000-0000-0000-0000-000000000000}"/>
          </ac:spMkLst>
        </pc:spChg>
        <pc:picChg chg="add mod">
          <ac:chgData name="Yoder, Jason" userId="28f4d4d8-da04-4f86-b14d-a21675737bc5" providerId="ADAL" clId="{B1D43A75-6AD4-4167-A650-7E69F9FBF595}" dt="2023-10-16T01:48:30.980" v="636" actId="1076"/>
          <ac:picMkLst>
            <pc:docMk/>
            <pc:sldMk cId="1678538564" sldId="341"/>
            <ac:picMk id="4" creationId="{F3BA576A-037E-6236-4AA4-673AEB785794}"/>
          </ac:picMkLst>
        </pc:picChg>
        <pc:picChg chg="add mod modCrop">
          <ac:chgData name="Yoder, Jason" userId="28f4d4d8-da04-4f86-b14d-a21675737bc5" providerId="ADAL" clId="{B1D43A75-6AD4-4167-A650-7E69F9FBF595}" dt="2023-10-16T01:48:22.196" v="634" actId="732"/>
          <ac:picMkLst>
            <pc:docMk/>
            <pc:sldMk cId="1678538564" sldId="341"/>
            <ac:picMk id="6" creationId="{ABABD78C-7103-9F49-F32A-D4B0F33704E7}"/>
          </ac:picMkLst>
        </pc:picChg>
      </pc:sldChg>
      <pc:sldChg chg="mod modShow">
        <pc:chgData name="Yoder, Jason" userId="28f4d4d8-da04-4f86-b14d-a21675737bc5" providerId="ADAL" clId="{B1D43A75-6AD4-4167-A650-7E69F9FBF595}" dt="2023-10-16T01:48:55.152" v="647" actId="729"/>
        <pc:sldMkLst>
          <pc:docMk/>
          <pc:sldMk cId="1929454314" sldId="342"/>
        </pc:sldMkLst>
      </pc:sldChg>
      <pc:sldChg chg="addSp delSp modSp new mod modNotesTx">
        <pc:chgData name="Yoder, Jason" userId="28f4d4d8-da04-4f86-b14d-a21675737bc5" providerId="ADAL" clId="{B1D43A75-6AD4-4167-A650-7E69F9FBF595}" dt="2023-10-16T00:44:30.423" v="615" actId="20577"/>
        <pc:sldMkLst>
          <pc:docMk/>
          <pc:sldMk cId="1452699708" sldId="343"/>
        </pc:sldMkLst>
        <pc:spChg chg="mod">
          <ac:chgData name="Yoder, Jason" userId="28f4d4d8-da04-4f86-b14d-a21675737bc5" providerId="ADAL" clId="{B1D43A75-6AD4-4167-A650-7E69F9FBF595}" dt="2023-10-16T00:40:54.249" v="58" actId="1076"/>
          <ac:spMkLst>
            <pc:docMk/>
            <pc:sldMk cId="1452699708" sldId="343"/>
            <ac:spMk id="2" creationId="{FFE723EE-6F48-98D0-2E8C-6BD245FD164D}"/>
          </ac:spMkLst>
        </pc:spChg>
        <pc:spChg chg="del">
          <ac:chgData name="Yoder, Jason" userId="28f4d4d8-da04-4f86-b14d-a21675737bc5" providerId="ADAL" clId="{B1D43A75-6AD4-4167-A650-7E69F9FBF595}" dt="2023-10-16T00:38:50.598" v="13" actId="478"/>
          <ac:spMkLst>
            <pc:docMk/>
            <pc:sldMk cId="1452699708" sldId="343"/>
            <ac:spMk id="3" creationId="{ED7674DE-1DB6-B6DF-3E33-DE26E386837E}"/>
          </ac:spMkLst>
        </pc:spChg>
        <pc:spChg chg="add mod">
          <ac:chgData name="Yoder, Jason" userId="28f4d4d8-da04-4f86-b14d-a21675737bc5" providerId="ADAL" clId="{B1D43A75-6AD4-4167-A650-7E69F9FBF595}" dt="2023-10-16T00:41:26.081" v="68" actId="1076"/>
          <ac:spMkLst>
            <pc:docMk/>
            <pc:sldMk cId="1452699708" sldId="343"/>
            <ac:spMk id="7" creationId="{C1745302-9E59-0F7F-1EBB-DB688A5EF2D1}"/>
          </ac:spMkLst>
        </pc:spChg>
        <pc:picChg chg="add del mod">
          <ac:chgData name="Yoder, Jason" userId="28f4d4d8-da04-4f86-b14d-a21675737bc5" providerId="ADAL" clId="{B1D43A75-6AD4-4167-A650-7E69F9FBF595}" dt="2023-10-16T00:39:41.827" v="39" actId="478"/>
          <ac:picMkLst>
            <pc:docMk/>
            <pc:sldMk cId="1452699708" sldId="343"/>
            <ac:picMk id="5" creationId="{1B723502-DDC5-6622-34CD-47B9A34FED21}"/>
          </ac:picMkLst>
        </pc:picChg>
        <pc:picChg chg="add mod">
          <ac:chgData name="Yoder, Jason" userId="28f4d4d8-da04-4f86-b14d-a21675737bc5" providerId="ADAL" clId="{B1D43A75-6AD4-4167-A650-7E69F9FBF595}" dt="2023-10-16T00:40:55.666" v="59" actId="1076"/>
          <ac:picMkLst>
            <pc:docMk/>
            <pc:sldMk cId="1452699708" sldId="343"/>
            <ac:picMk id="9" creationId="{B9622E93-0F20-E8A0-8B98-C6D68C2B56AD}"/>
          </ac:picMkLst>
        </pc:picChg>
        <pc:picChg chg="add mod">
          <ac:chgData name="Yoder, Jason" userId="28f4d4d8-da04-4f86-b14d-a21675737bc5" providerId="ADAL" clId="{B1D43A75-6AD4-4167-A650-7E69F9FBF595}" dt="2023-10-16T00:41:15.768" v="67" actId="1076"/>
          <ac:picMkLst>
            <pc:docMk/>
            <pc:sldMk cId="1452699708" sldId="343"/>
            <ac:picMk id="11" creationId="{9AEF6851-404B-4BC1-8092-166C5B628D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B26gr2dff9sHD9c6V-wobnzmtHhlOW47XuqyXpQ77ys/edit#gid=96826446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ijivbI3NN0c7EPgrBemk0Ck6vr7J7F6-N3i_qPDU5RY/edit" TargetMode="External"/><Relationship Id="rId2" Type="http://schemas.openxmlformats.org/officeDocument/2006/relationships/hyperlink" Target="https://docs.google.com/document/d/1vQHEsOhXYRu9CWgSLveeWYdSdaLJ8-A9XXLQOlgPlvM/ed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43316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88943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4725242"/>
            <a:ext cx="8534400" cy="19041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EventBasedGameLoopQuiz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23CFD7-713B-3BB9-5F0C-C365F6EA59C3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Winter 2023-24 Team Sheet: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https://docs.google.com/spreadsheets/d/1B26gr2dff9sHD9c6V-wobnzmtHhlOW47XuqyXpQ77ys/edit#gid=968264463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2762A-BDDE-B647-CFD6-5593E02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51" y="1781127"/>
            <a:ext cx="6592220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D786A-87C7-320D-66EA-543DC234C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1" y="3360676"/>
            <a:ext cx="6592220" cy="271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445D2-2E7A-539C-203E-D59382B84534}"/>
              </a:ext>
            </a:extLst>
          </p:cNvPr>
          <p:cNvSpPr txBox="1"/>
          <p:nvPr/>
        </p:nvSpPr>
        <p:spPr>
          <a:xfrm>
            <a:off x="970671" y="1026942"/>
            <a:ext cx="50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Screenshots of teams formed thus far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Jetpack Joyride Game Specification</a:t>
            </a:r>
            <a:endParaRPr lang="en-US" dirty="0"/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CSSE220 Genetic Algorithm Research Project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7344A-C2D1-FC53-E136-0EEE40F23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902" y="2124199"/>
            <a:ext cx="4279538" cy="3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</TotalTime>
  <Words>132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- 01</vt:lpstr>
      <vt:lpstr>Project Specifications (Link on Moodle)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2023-11-21T17:26:57Z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