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31"/>
  </p:notesMasterIdLst>
  <p:handoutMasterIdLst>
    <p:handoutMasterId r:id="rId32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96" r:id="rId27"/>
    <p:sldId id="381" r:id="rId28"/>
    <p:sldId id="390" r:id="rId29"/>
    <p:sldId id="395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4166D-275D-42FB-9415-E159EBF2FD40}" v="1" dt="2023-11-20T21:44:12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885" autoAdjust="0"/>
  </p:normalViewPr>
  <p:slideViewPr>
    <p:cSldViewPr snapToGrid="0">
      <p:cViewPr varScale="1">
        <p:scale>
          <a:sx n="48" d="100"/>
          <a:sy n="48" d="100"/>
        </p:scale>
        <p:origin x="10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  <pc:docChgLst>
    <pc:chgData name="Yoder, Jason" userId="28f4d4d8-da04-4f86-b14d-a21675737bc5" providerId="ADAL" clId="{26A4166D-275D-42FB-9415-E159EBF2FD40}"/>
    <pc:docChg chg="custSel addSld modSld sldOrd">
      <pc:chgData name="Yoder, Jason" userId="28f4d4d8-da04-4f86-b14d-a21675737bc5" providerId="ADAL" clId="{26A4166D-275D-42FB-9415-E159EBF2FD40}" dt="2023-11-21T17:25:21.540" v="554" actId="14100"/>
      <pc:docMkLst>
        <pc:docMk/>
      </pc:docMkLst>
      <pc:sldChg chg="modSp mod modNotesTx">
        <pc:chgData name="Yoder, Jason" userId="28f4d4d8-da04-4f86-b14d-a21675737bc5" providerId="ADAL" clId="{26A4166D-275D-42FB-9415-E159EBF2FD40}" dt="2023-11-21T17:25:21.540" v="554" actId="14100"/>
        <pc:sldMkLst>
          <pc:docMk/>
          <pc:sldMk cId="0" sldId="256"/>
        </pc:sldMkLst>
        <pc:spChg chg="mod">
          <ac:chgData name="Yoder, Jason" userId="28f4d4d8-da04-4f86-b14d-a21675737bc5" providerId="ADAL" clId="{26A4166D-275D-42FB-9415-E159EBF2FD40}" dt="2023-11-21T17:25:21.540" v="554" actId="14100"/>
          <ac:spMkLst>
            <pc:docMk/>
            <pc:sldMk cId="0" sldId="256"/>
            <ac:spMk id="5" creationId="{74C4FB13-A9C6-AE49-93D9-007B088B724C}"/>
          </ac:spMkLst>
        </pc:spChg>
      </pc:sldChg>
      <pc:sldChg chg="ord">
        <pc:chgData name="Yoder, Jason" userId="28f4d4d8-da04-4f86-b14d-a21675737bc5" providerId="ADAL" clId="{26A4166D-275D-42FB-9415-E159EBF2FD40}" dt="2023-11-20T21:49:20.219" v="521"/>
        <pc:sldMkLst>
          <pc:docMk/>
          <pc:sldMk cId="0" sldId="381"/>
        </pc:sldMkLst>
      </pc:sldChg>
      <pc:sldChg chg="addSp modSp new mod modNotesTx">
        <pc:chgData name="Yoder, Jason" userId="28f4d4d8-da04-4f86-b14d-a21675737bc5" providerId="ADAL" clId="{26A4166D-275D-42FB-9415-E159EBF2FD40}" dt="2023-11-20T21:49:09.344" v="517" actId="20577"/>
        <pc:sldMkLst>
          <pc:docMk/>
          <pc:sldMk cId="2283330882" sldId="396"/>
        </pc:sldMkLst>
        <pc:spChg chg="mod">
          <ac:chgData name="Yoder, Jason" userId="28f4d4d8-da04-4f86-b14d-a21675737bc5" providerId="ADAL" clId="{26A4166D-275D-42FB-9415-E159EBF2FD40}" dt="2023-11-20T21:43:13.322" v="131" actId="20577"/>
          <ac:spMkLst>
            <pc:docMk/>
            <pc:sldMk cId="2283330882" sldId="396"/>
            <ac:spMk id="2" creationId="{0FE5D7D7-B2C6-CA92-C52A-C39677C41C69}"/>
          </ac:spMkLst>
        </pc:spChg>
        <pc:spChg chg="mod">
          <ac:chgData name="Yoder, Jason" userId="28f4d4d8-da04-4f86-b14d-a21675737bc5" providerId="ADAL" clId="{26A4166D-275D-42FB-9415-E159EBF2FD40}" dt="2023-11-20T21:48:43.476" v="458" actId="14100"/>
          <ac:spMkLst>
            <pc:docMk/>
            <pc:sldMk cId="2283330882" sldId="396"/>
            <ac:spMk id="3" creationId="{59607EB5-0DCE-F85D-2869-0FE09B932F1B}"/>
          </ac:spMkLst>
        </pc:spChg>
        <pc:picChg chg="add mod">
          <ac:chgData name="Yoder, Jason" userId="28f4d4d8-da04-4f86-b14d-a21675737bc5" providerId="ADAL" clId="{26A4166D-275D-42FB-9415-E159EBF2FD40}" dt="2023-11-20T21:48:48.353" v="462" actId="1076"/>
          <ac:picMkLst>
            <pc:docMk/>
            <pc:sldMk cId="2283330882" sldId="396"/>
            <ac:picMk id="5" creationId="{0BD5A0DF-4E2C-82EC-5E5E-62D988B31CB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Aim </a:t>
            </a:r>
            <a:r>
              <a:rPr lang="en-US" dirty="0"/>
              <a:t>to finish </a:t>
            </a:r>
            <a:r>
              <a:rPr lang="en-US" dirty="0" err="1"/>
              <a:t>CheckingAccount</a:t>
            </a:r>
            <a:r>
              <a:rPr lang="en-US" dirty="0"/>
              <a:t> exam before the start of the second hour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showing working version of the solution in the private repo or playing part of the final functionality video:</a:t>
            </a:r>
          </a:p>
          <a:p>
            <a:endParaRPr lang="en-US" dirty="0"/>
          </a:p>
          <a:p>
            <a:r>
              <a:rPr lang="en-US" dirty="0"/>
              <a:t>https://rose-hulman.hosted.panopto.com/Panopto/Pages/Viewer.aspx?id=c6958003-1803-436a-bc65-aba6002fdeb3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559481"/>
            <a:ext cx="8534400" cy="218421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InheritanceQuiz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65D5B-A23C-9F83-09AB-957BB83593D3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101E2-BF4D-9EF4-470F-47C89364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D7D7-B2C6-CA92-C52A-C39677C4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7EB5-0DCE-F85D-2869-0FE09B93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 err="1"/>
              <a:t>RefactoringInheritance</a:t>
            </a:r>
            <a:endParaRPr lang="en-US" dirty="0"/>
          </a:p>
          <a:p>
            <a:pPr lvl="1"/>
            <a:r>
              <a:rPr lang="en-US" dirty="0"/>
              <a:t>Requires you to utilize inheritance</a:t>
            </a:r>
          </a:p>
          <a:p>
            <a:pPr lvl="1"/>
            <a:r>
              <a:rPr lang="en-US" dirty="0"/>
              <a:t>Careful to avoid variable shadowing</a:t>
            </a:r>
          </a:p>
          <a:p>
            <a:pPr lvl="1"/>
            <a:r>
              <a:rPr lang="en-US" dirty="0"/>
              <a:t>Read instructions carefully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A0DF-4E2C-82EC-5E5E-62D988B3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47653"/>
            <a:ext cx="7071360" cy="30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F61E-D89C-6D05-2B95-F50C507C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Final Project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8C44-F8C6-A392-096E-A234E0C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</a:t>
            </a:r>
            <a:r>
              <a:rPr lang="en-US"/>
              <a:t>or will be posted soon…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1727</Words>
  <Application>Microsoft Office PowerPoint</Application>
  <PresentationFormat>On-screen Show (4:3)</PresentationFormat>
  <Paragraphs>268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Upcoming Homework</vt:lpstr>
      <vt:lpstr>Work Time</vt:lpstr>
      <vt:lpstr>If time allows: Review of BettingMain Interface</vt:lpstr>
      <vt:lpstr>Complete Final Project Survey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14</cp:revision>
  <cp:lastPrinted>2015-01-19T18:06:47Z</cp:lastPrinted>
  <dcterms:created xsi:type="dcterms:W3CDTF">2011-01-25T15:45:15Z</dcterms:created>
  <dcterms:modified xsi:type="dcterms:W3CDTF">2023-11-21T17:25:25Z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