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CD2BA2-B3D7-49CE-B88D-F2AAE4FB2C36}" v="1" dt="2023-11-20T22:39:47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571" autoAdjust="0"/>
  </p:normalViewPr>
  <p:slideViewPr>
    <p:cSldViewPr snapToGrid="0">
      <p:cViewPr varScale="1">
        <p:scale>
          <a:sx n="69" d="100"/>
          <a:sy n="69" d="100"/>
        </p:scale>
        <p:origin x="7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BCD2BA2-B3D7-49CE-B88D-F2AAE4FB2C36}"/>
    <pc:docChg chg="addSld modSld">
      <pc:chgData name="Yoder, Jason" userId="28f4d4d8-da04-4f86-b14d-a21675737bc5" providerId="ADAL" clId="{7BCD2BA2-B3D7-49CE-B88D-F2AAE4FB2C36}" dt="2023-11-20T22:42:53.502" v="49" actId="20577"/>
      <pc:docMkLst>
        <pc:docMk/>
      </pc:docMkLst>
      <pc:sldChg chg="modSp add mod modNotesTx">
        <pc:chgData name="Yoder, Jason" userId="28f4d4d8-da04-4f86-b14d-a21675737bc5" providerId="ADAL" clId="{7BCD2BA2-B3D7-49CE-B88D-F2AAE4FB2C36}" dt="2023-11-20T22:42:53.502" v="49" actId="20577"/>
        <pc:sldMkLst>
          <pc:docMk/>
          <pc:sldMk cId="2497485262" sldId="309"/>
        </pc:sldMkLst>
        <pc:spChg chg="mod">
          <ac:chgData name="Yoder, Jason" userId="28f4d4d8-da04-4f86-b14d-a21675737bc5" providerId="ADAL" clId="{7BCD2BA2-B3D7-49CE-B88D-F2AAE4FB2C36}" dt="2023-11-20T22:42:53.502" v="49" actId="20577"/>
          <ac:spMkLst>
            <pc:docMk/>
            <pc:sldMk cId="2497485262" sldId="309"/>
            <ac:spMk id="3" creationId="{F11F4F14-C1D3-44C8-8DAE-6D0424BE6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F5CB90-EBBE-4A98-8017-860258A28525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46A152-D3F6-4E18-A0A4-C955D4BF8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9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See:</a:t>
            </a:r>
          </a:p>
          <a:p>
            <a:r>
              <a:rPr lang="en-US"/>
              <a:t>csse220-private</a:t>
            </a:r>
            <a:r>
              <a:rPr lang="en-US" dirty="0"/>
              <a:t>\</a:t>
            </a:r>
            <a:r>
              <a:rPr lang="en-US" dirty="0" err="1"/>
              <a:t>HomeworkProjects</a:t>
            </a:r>
            <a:r>
              <a:rPr lang="en-US" dirty="0"/>
              <a:t>\</a:t>
            </a:r>
            <a:r>
              <a:rPr lang="en-US" dirty="0" err="1"/>
              <a:t>DesignProblems</a:t>
            </a:r>
            <a:r>
              <a:rPr lang="en-US" dirty="0"/>
              <a:t>\Slides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46A152-D3F6-4E18-A0A4-C955D4BF85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8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236F4-4AA1-9BC0-501A-D643D1729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F2B5-CA4B-8829-23F1-CD2838CCC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33491-CF6C-EE48-A82A-7B5307A9C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BFA90-2B8E-79F7-BBEC-33D9250D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993EE-6E01-B9ED-9570-6C5063EF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854A-4651-66BD-D501-0098AE80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3C3F6-29CA-A280-EE94-3E851390E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74A96-4189-B01B-5F7F-9479F7AC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BB801-D7E1-9B9A-5C56-E82750E1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71FA-0EDB-0962-3F87-7A90974F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5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3EC6E7-BC7F-7EE1-860F-7982F5D09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D2D01C-49B5-1466-5883-0D63437C4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BCE24-7CBB-A3B6-A71A-DB715C13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BEC25-640F-4D20-FF6B-272AE1D1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6D4A2-9F00-3344-B76F-F2A2F6F33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8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E285-01CF-4B55-DF2D-030D68F1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140F-5EA7-C826-6E74-618474FF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28CAC-3E3B-7BC8-487C-EA58353A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BB3B5-2123-F335-5954-27A155C25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6CBB-DDCA-DF2F-0D44-EF32E816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1E99F-9E9E-9066-CB02-B3AD4FEB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BE8F7-03CF-A57C-87DF-00CFFB89F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8D45B-50A7-A98E-C5DC-BC1F3E8C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09313-8FA5-A4EC-1063-47BFEE943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BA69-A5AA-588C-65B8-AD2C4D9CB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8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1C94-B9C6-47D0-59CC-CD9493E5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55597-8D4F-E235-E855-158ACBEE32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80DAD-3C08-E30B-8D54-268F757B1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7C0506-6468-99B3-7F10-E9C88C8D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DBED-13C2-9050-0CC2-CE1AF98F9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18D47-B2E5-5831-A406-1180D993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7D341-BC32-53BC-29A6-F52D82DC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96B7-1FD6-650A-D889-AFA90D4A8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CA0D18-7136-4FA9-8638-1A63A685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0D9FD9-064F-5578-253E-253D1444FF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FA8C3-8DD8-145F-01A6-45A3B827B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D7547-2EEA-923C-F77B-43EF12B69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CE3FD-B959-7C48-3836-077C5EA9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83C3B-0A2C-4516-6160-2090F632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7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F79-44AD-68FF-DDCC-1C0F4484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469DC-4050-8BA4-44B1-798414CB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3E0DA-366D-C52E-BBA6-BE288A36C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711AD-1DC8-77C0-FF23-11C087B1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68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91A6AD-9F60-E3E0-0B71-3D503FB46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1A6569-43CC-81D3-78B2-5CB695EE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11EA-EF38-3F15-4E4E-17C796F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6F63-604F-9A07-8918-2F44A38AC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B0379-E676-3793-B75B-FCBD95B05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1364E-1FBD-2E74-56AB-E9F74B751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81AD6-CD60-A65E-9E65-20EC2C414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0E4EF8-8F06-0795-69A0-20A8F8F4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5338C-23A3-7490-B6F6-DAC4A4E3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8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720B-5F68-4F7A-DB00-39BB60D1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5EDB-FFA7-CA78-B96B-751C92EB4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50896-CCF2-A6A2-B853-C1B1EFE84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6B5A9-5E0A-0397-82EF-2C687A9BB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95547-D271-AE77-DF26-5C66D75A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4C1E5-5EC5-3116-A3E9-E5CAF3B5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2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1BA74-68D4-3889-C005-413F3932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8E5CA-7D84-2200-5C30-05FA307E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6FF3-ABAE-4BFC-3847-3192471CA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196D-232A-431F-BE23-760B96333E18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41896-4BD1-4655-14E4-BBE99F819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A6CE9-366E-BB03-7238-03074800F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B73B-EC30-4F41-84FA-90D6487CD1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3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B3AA-7688-41E0-99F7-3A74B0EDB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3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4F14-C1D3-44C8-8DAE-6D0424BE6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DP3 </a:t>
            </a:r>
            <a:r>
              <a:rPr lang="en-US"/>
              <a:t>during class time today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48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Design 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Problem 3 Solution</dc:title>
  <dc:creator>Yoder, Jason</dc:creator>
  <cp:lastModifiedBy>Yoder, Jason</cp:lastModifiedBy>
  <cp:revision>1</cp:revision>
  <dcterms:created xsi:type="dcterms:W3CDTF">2023-11-20T22:39:44Z</dcterms:created>
  <dcterms:modified xsi:type="dcterms:W3CDTF">2023-11-20T22:42:54Z</dcterms:modified>
</cp:coreProperties>
</file>