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7" r:id="rId6"/>
    <p:sldId id="264" r:id="rId7"/>
    <p:sldId id="265" r:id="rId8"/>
    <p:sldId id="285" r:id="rId9"/>
    <p:sldId id="259" r:id="rId10"/>
    <p:sldId id="270" r:id="rId11"/>
    <p:sldId id="262" r:id="rId12"/>
    <p:sldId id="276" r:id="rId13"/>
    <p:sldId id="273" r:id="rId14"/>
    <p:sldId id="274" r:id="rId15"/>
    <p:sldId id="261" r:id="rId16"/>
    <p:sldId id="27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73116" autoAdjust="0"/>
  </p:normalViewPr>
  <p:slideViewPr>
    <p:cSldViewPr>
      <p:cViewPr varScale="1">
        <p:scale>
          <a:sx n="49" d="100"/>
          <a:sy n="49" d="100"/>
        </p:scale>
        <p:origin x="10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F9BAD581-0D70-403C-908B-F5620B5CDE61}"/>
    <pc:docChg chg="custSel modSld">
      <pc:chgData name="Yoder, Jason" userId="28f4d4d8-da04-4f86-b14d-a21675737bc5" providerId="ADAL" clId="{F9BAD581-0D70-403C-908B-F5620B5CDE61}" dt="2023-11-21T17:22:24.580" v="2" actId="1076"/>
      <pc:docMkLst>
        <pc:docMk/>
      </pc:docMkLst>
      <pc:sldChg chg="addSp delSp modSp mod">
        <pc:chgData name="Yoder, Jason" userId="28f4d4d8-da04-4f86-b14d-a21675737bc5" providerId="ADAL" clId="{F9BAD581-0D70-403C-908B-F5620B5CDE61}" dt="2023-11-21T17:22:24.580" v="2" actId="1076"/>
        <pc:sldMkLst>
          <pc:docMk/>
          <pc:sldMk cId="2111508744" sldId="256"/>
        </pc:sldMkLst>
        <pc:picChg chg="add mod">
          <ac:chgData name="Yoder, Jason" userId="28f4d4d8-da04-4f86-b14d-a21675737bc5" providerId="ADAL" clId="{F9BAD581-0D70-403C-908B-F5620B5CDE61}" dt="2023-11-21T17:22:24.580" v="2" actId="1076"/>
          <ac:picMkLst>
            <pc:docMk/>
            <pc:sldMk cId="2111508744" sldId="256"/>
            <ac:picMk id="7" creationId="{1DB20DAE-BF31-8EB6-80FF-18265AF3D36C}"/>
          </ac:picMkLst>
        </pc:picChg>
        <pc:picChg chg="del">
          <ac:chgData name="Yoder, Jason" userId="28f4d4d8-da04-4f86-b14d-a21675737bc5" providerId="ADAL" clId="{F9BAD581-0D70-403C-908B-F5620B5CDE61}" dt="2023-11-21T17:22:21.609" v="0" actId="478"/>
          <ac:picMkLst>
            <pc:docMk/>
            <pc:sldMk cId="2111508744" sldId="256"/>
            <ac:picMk id="10" creationId="{5DBC6CA4-5A8B-1061-C755-B292992B63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TA INSTRUCTIONS:</a:t>
            </a:r>
          </a:p>
          <a:p>
            <a:r>
              <a:rPr lang="en-US" dirty="0"/>
              <a:t>BE SURE TO WALK AROUND while students work</a:t>
            </a:r>
            <a:r>
              <a:rPr lang="en-US" baseline="0" dirty="0"/>
              <a:t> </a:t>
            </a:r>
            <a:r>
              <a:rPr lang="en-US" dirty="0"/>
              <a:t>on recursion examples and NUDGE in the right direction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Be sure</a:t>
            </a:r>
            <a:r>
              <a:rPr lang="en-US" baseline="0" dirty="0"/>
              <a:t> to start quiz BEFORE the break</a:t>
            </a:r>
          </a:p>
          <a:p>
            <a:r>
              <a:rPr lang="en-US" baseline="0" dirty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students struggle with this for 1-2 minutes TOPS and then discuss their ideas for solving it.</a:t>
            </a:r>
          </a:p>
          <a:p>
            <a:r>
              <a:rPr lang="en-US" dirty="0"/>
              <a:t>Its horrible to have to make a new array every time… there must be a better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coding exercise for 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F28C85-38B5-5B11-DD51-BBBEA7CBC3CB}"/>
              </a:ext>
            </a:extLst>
          </p:cNvPr>
          <p:cNvSpPr/>
          <p:nvPr/>
        </p:nvSpPr>
        <p:spPr>
          <a:xfrm>
            <a:off x="304800" y="4419600"/>
            <a:ext cx="8534400" cy="213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PracticeRecursiveHelperFunctionsSolution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2453F-34BE-C3A3-3ED4-B04D4D22625E}"/>
              </a:ext>
            </a:extLst>
          </p:cNvPr>
          <p:cNvSpPr txBox="1"/>
          <p:nvPr/>
        </p:nvSpPr>
        <p:spPr>
          <a:xfrm>
            <a:off x="4199965" y="-40807"/>
            <a:ext cx="471543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17AEE-1C38-6A9A-B6B7-37FE516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20DAE-BF31-8EB6-80FF-18265AF3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47" y="4772228"/>
            <a:ext cx="245779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Recursive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Calculate f(4) …where  </a:t>
            </a:r>
          </a:p>
          <a:p>
            <a:pPr marL="457200" lvl="1" indent="0">
              <a:buNone/>
            </a:pPr>
            <a:r>
              <a:rPr lang="en-US" dirty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/>
              <a:t>Else if n is 1 or 2, then    f(n) = 1</a:t>
            </a:r>
          </a:p>
          <a:p>
            <a:r>
              <a:rPr lang="en-US" dirty="0"/>
              <a:t>f(5) = f(4) + f(3)…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f(5)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f(6)</a:t>
            </a:r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calculations!</a:t>
            </a: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f(40) ?</a:t>
            </a:r>
          </a:p>
          <a:p>
            <a:r>
              <a:rPr lang="en-US" dirty="0"/>
              <a:t>f(400) ?</a:t>
            </a:r>
          </a:p>
          <a:p>
            <a:endParaRPr lang="en-US" dirty="0"/>
          </a:p>
          <a:p>
            <a:r>
              <a:rPr lang="en-US" dirty="0"/>
              <a:t>Open up Fibber.java </a:t>
            </a:r>
          </a:p>
          <a:p>
            <a:pPr lvl="1"/>
            <a:r>
              <a:rPr lang="en-US" dirty="0"/>
              <a:t>(memoization package)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in 0.245 seconds.</a:t>
            </a:r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WITH MEMOIZATION in 0.000 seconds.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Memoization</a:t>
            </a:r>
            <a:r>
              <a:rPr lang="en-US" dirty="0"/>
              <a:t>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43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AF-B632-49F4-9E5E-014137DD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16E0-5B0F-44B6-B7C1-CD54546E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Feedback Loop</a:t>
            </a:r>
          </a:p>
          <a:p>
            <a:r>
              <a:rPr lang="en-US" dirty="0"/>
              <a:t>Tower of Hanoi</a:t>
            </a:r>
          </a:p>
          <a:p>
            <a:r>
              <a:rPr lang="en-US" dirty="0">
                <a:hlinkClick r:id="rId3"/>
              </a:rPr>
              <a:t>https://www.mathsisfun.com/games/towerofhanoi.html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4A8F-4488-8830-4DA6-E9F7D823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HW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BFBB29-E293-D324-3E6F-1E911FA0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63" y="1834942"/>
            <a:ext cx="73538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Courtesy of Dr. Hollingsworth- the diagram below might help with this problem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largest sub sequence">
            <a:extLst>
              <a:ext uri="{FF2B5EF4-FFF2-40B4-BE49-F238E27FC236}">
                <a16:creationId xmlns:a16="http://schemas.microsoft.com/office/drawing/2014/main" id="{81DA025B-86D6-5F71-BD0E-012E7449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7" y="2590800"/>
            <a:ext cx="728802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303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sumWholeArray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C812-975B-4D07-AD87-24B7AF10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12175"/>
            <a:ext cx="6934200" cy="37155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48F500-766A-437F-A435-BC97DC22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276600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 other than set up the call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r>
              <a:rPr lang="en-US" dirty="0"/>
              <a:t>You can work with a partner, but each of you should get the code working on your own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E050-70B4-4F0D-81E6-FB4E8544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477000" cy="4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partner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the quiz problem together, then you can finish it on your 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problem and the grading guidelines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i="1" dirty="0"/>
              <a:t>template</a:t>
            </a:r>
            <a:r>
              <a:rPr lang="en-US" dirty="0"/>
              <a:t> for the recursive operation’s Activation Record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</a:t>
            </a:r>
            <a:r>
              <a:rPr lang="en-US" dirty="0"/>
              <a:t>first call to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597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ensures: largest value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returned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cleared of its values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decreasing: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@return the largest value found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0)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1)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#2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non-base case; Fact: size &gt; 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(first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1AFBA-39D6-3F6C-9C3F-182DDD17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70" y="5133734"/>
            <a:ext cx="612543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94FC0-E081-4FF1-A581-A49E7DE31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8F51B2-1CC2-431D-A1E6-36E9125CDB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EB6B9-E880-4991-9333-83CD2EDC4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1064</Words>
  <Application>Microsoft Office PowerPoint</Application>
  <PresentationFormat>On-screen Show (4:3)</PresentationFormat>
  <Paragraphs>148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Exercise time</vt:lpstr>
      <vt:lpstr>RecursiveHelperFunctions</vt:lpstr>
      <vt:lpstr>Frames for Tracing Recursive Code</vt:lpstr>
      <vt:lpstr>What if the recursive call isn’t in the return?</vt:lpstr>
      <vt:lpstr>PowerPoint Presentation</vt:lpstr>
      <vt:lpstr>Recursive Fibonacci Number</vt:lpstr>
      <vt:lpstr>PowerPoint Presentation</vt:lpstr>
      <vt:lpstr>Memoization</vt:lpstr>
      <vt:lpstr>Memoization Improved Performance</vt:lpstr>
      <vt:lpstr>More Fun (as time allows)</vt:lpstr>
      <vt:lpstr>Final HW Problem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</cp:lastModifiedBy>
  <cp:revision>73</cp:revision>
  <dcterms:created xsi:type="dcterms:W3CDTF">2014-10-07T17:13:01Z</dcterms:created>
  <dcterms:modified xsi:type="dcterms:W3CDTF">2023-11-21T17:22:32Z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