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0"/>
  </p:notesMasterIdLst>
  <p:handoutMasterIdLst>
    <p:handoutMasterId r:id="rId21"/>
  </p:handoutMasterIdLst>
  <p:sldIdLst>
    <p:sldId id="401" r:id="rId5"/>
    <p:sldId id="388" r:id="rId6"/>
    <p:sldId id="400" r:id="rId7"/>
    <p:sldId id="379" r:id="rId8"/>
    <p:sldId id="378" r:id="rId9"/>
    <p:sldId id="372" r:id="rId10"/>
    <p:sldId id="385" r:id="rId11"/>
    <p:sldId id="389" r:id="rId12"/>
    <p:sldId id="408" r:id="rId13"/>
    <p:sldId id="403" r:id="rId14"/>
    <p:sldId id="404" r:id="rId15"/>
    <p:sldId id="405" r:id="rId16"/>
    <p:sldId id="406" r:id="rId17"/>
    <p:sldId id="407" r:id="rId18"/>
    <p:sldId id="40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6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Yoder, Jason" userId="28f4d4d8-da04-4f86-b14d-a21675737bc5" providerId="ADAL" clId="{59563066-D183-4244-8D78-4F520F295B04}"/>
    <pc:docChg chg="modSld">
      <pc:chgData name="Yoder, Jason" userId="28f4d4d8-da04-4f86-b14d-a21675737bc5" providerId="ADAL" clId="{59563066-D183-4244-8D78-4F520F295B04}" dt="2023-11-21T17:19:15.182" v="71" actId="1076"/>
      <pc:docMkLst>
        <pc:docMk/>
      </pc:docMkLst>
      <pc:sldChg chg="modSp mod">
        <pc:chgData name="Yoder, Jason" userId="28f4d4d8-da04-4f86-b14d-a21675737bc5" providerId="ADAL" clId="{59563066-D183-4244-8D78-4F520F295B04}" dt="2023-11-21T17:19:15.182" v="71" actId="1076"/>
        <pc:sldMkLst>
          <pc:docMk/>
          <pc:sldMk cId="0" sldId="401"/>
        </pc:sldMkLst>
        <pc:spChg chg="mod">
          <ac:chgData name="Yoder, Jason" userId="28f4d4d8-da04-4f86-b14d-a21675737bc5" providerId="ADAL" clId="{59563066-D183-4244-8D78-4F520F295B04}" dt="2023-11-21T17:19:13.558" v="70" actId="1076"/>
          <ac:spMkLst>
            <pc:docMk/>
            <pc:sldMk cId="0" sldId="401"/>
            <ac:spMk id="6" creationId="{B3F83288-9053-E542-9E07-44EBA709E592}"/>
          </ac:spMkLst>
        </pc:spChg>
        <pc:picChg chg="mod">
          <ac:chgData name="Yoder, Jason" userId="28f4d4d8-da04-4f86-b14d-a21675737bc5" providerId="ADAL" clId="{59563066-D183-4244-8D78-4F520F295B04}" dt="2023-11-21T17:19:15.182" v="71" actId="1076"/>
          <ac:picMkLst>
            <pc:docMk/>
            <pc:sldMk cId="0" sldId="401"/>
            <ac:picMk id="9218" creationId="{00000000-0000-0000-0000-000000000000}"/>
          </ac:picMkLst>
        </pc:picChg>
      </pc:sldChg>
    </pc:docChg>
  </pc:docChgLst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6610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4869883"/>
            <a:ext cx="8534400" cy="19334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RecursionIntroductionQuiz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139C-4750-F069-DC8B-28597CBFD9C6}"/>
              </a:ext>
            </a:extLst>
          </p:cNvPr>
          <p:cNvSpPr txBox="1"/>
          <p:nvPr/>
        </p:nvSpPr>
        <p:spPr>
          <a:xfrm>
            <a:off x="5647764" y="169108"/>
            <a:ext cx="3947273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next 4 class days:</a:t>
            </a:r>
          </a:p>
          <a:p>
            <a:pPr lvl="1"/>
            <a:r>
              <a:rPr lang="en-US"/>
              <a:t>A new way to think: </a:t>
            </a:r>
            <a:r>
              <a:rPr lang="en-US" b="1"/>
              <a:t>Recursion</a:t>
            </a:r>
          </a:p>
          <a:p>
            <a:pPr lvl="1"/>
            <a:r>
              <a:rPr lang="en-US"/>
              <a:t>A new way to break up and re-use code: </a:t>
            </a:r>
            <a:r>
              <a:rPr lang="en-US" b="1"/>
              <a:t>Interfaces</a:t>
            </a:r>
          </a:p>
          <a:p>
            <a:pPr lvl="2"/>
            <a:r>
              <a:rPr lang="en-US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solution technique where the same computation </a:t>
            </a:r>
            <a:r>
              <a:rPr lang="en-US" b="1"/>
              <a:t>occurs repeatedly </a:t>
            </a:r>
            <a:br>
              <a:rPr lang="en-US"/>
            </a:br>
            <a:r>
              <a:rPr lang="en-US"/>
              <a:t>as the problem is solved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err="1"/>
              <a:t>Sierpinski</a:t>
            </a:r>
            <a:r>
              <a:rPr lang="en-US"/>
              <a:t> Triangle:</a:t>
            </a:r>
            <a:br>
              <a:rPr lang="en-US"/>
            </a:br>
            <a:r>
              <a:rPr lang="en-US" sz="2100">
                <a:hlinkClick r:id="rId3"/>
              </a:rPr>
              <a:t>https://en.wikipedia.org/wiki/Sierpinski_triangle</a:t>
            </a:r>
            <a:r>
              <a:rPr lang="en-US" sz="2100"/>
              <a:t> </a:t>
            </a:r>
          </a:p>
          <a:p>
            <a:pPr lvl="1"/>
            <a:r>
              <a:rPr lang="en-US"/>
              <a:t>Towers of Hanoi: </a:t>
            </a:r>
            <a:r>
              <a:rPr lang="en-US" sz="2000">
                <a:hlinkClick r:id="rId4"/>
              </a:rPr>
              <a:t>http://www.mathsisfun.com/games/towerofhanoi.html</a:t>
            </a:r>
            <a:r>
              <a:rPr lang="en-US" sz="2000"/>
              <a:t> </a:t>
            </a:r>
            <a:br>
              <a:rPr lang="en-US" sz="2000"/>
            </a:br>
            <a:r>
              <a:rPr lang="en-US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1357</Words>
  <Application>Microsoft Office PowerPoint</Application>
  <PresentationFormat>On-screen Show (4:3)</PresentationFormat>
  <Paragraphs>228</Paragraphs>
  <Slides>15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8</cp:revision>
  <cp:lastPrinted>2015-10-01T22:49:38Z</cp:lastPrinted>
  <dcterms:created xsi:type="dcterms:W3CDTF">2011-03-30T18:18:34Z</dcterms:created>
  <dcterms:modified xsi:type="dcterms:W3CDTF">2023-11-21T17:19:19Z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