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4"/>
  </p:sldMasterIdLst>
  <p:notesMasterIdLst>
    <p:notesMasterId r:id="rId17"/>
  </p:notesMasterIdLst>
  <p:handoutMasterIdLst>
    <p:handoutMasterId r:id="rId18"/>
  </p:handoutMasterIdLst>
  <p:sldIdLst>
    <p:sldId id="300" r:id="rId5"/>
    <p:sldId id="260" r:id="rId6"/>
    <p:sldId id="263" r:id="rId7"/>
    <p:sldId id="383" r:id="rId8"/>
    <p:sldId id="318" r:id="rId9"/>
    <p:sldId id="319" r:id="rId10"/>
    <p:sldId id="382" r:id="rId11"/>
    <p:sldId id="264" r:id="rId12"/>
    <p:sldId id="316" r:id="rId13"/>
    <p:sldId id="304" r:id="rId14"/>
    <p:sldId id="309" r:id="rId15"/>
    <p:sldId id="381" r:id="rId1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der, Jason" initials="YJ" lastIdx="1" clrIdx="0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49F7AC-1410-4252-986F-7997E84350D8}" v="14" dt="2022-09-08T14:56:08.701"/>
    <p1510:client id="{53E6D910-2F32-4879-BD0B-56F74C11C1DE}" v="7" dt="2022-09-07T14:26:52.7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4787" autoAdjust="0"/>
  </p:normalViewPr>
  <p:slideViewPr>
    <p:cSldViewPr snapToGrid="0">
      <p:cViewPr varScale="1">
        <p:scale>
          <a:sx n="62" d="100"/>
          <a:sy n="62" d="100"/>
        </p:scale>
        <p:origin x="205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gram, Daniel" userId="S::ingramda@rose-hulman.edu::6b424d5e-3a88-4a5f-81fb-fd4766c4993d" providerId="AD" clId="Web-{53E6D910-2F32-4879-BD0B-56F74C11C1DE}"/>
    <pc:docChg chg="modSld">
      <pc:chgData name="Ingram, Daniel" userId="S::ingramda@rose-hulman.edu::6b424d5e-3a88-4a5f-81fb-fd4766c4993d" providerId="AD" clId="Web-{53E6D910-2F32-4879-BD0B-56F74C11C1DE}" dt="2022-09-07T14:26:27.872" v="5" actId="20577"/>
      <pc:docMkLst>
        <pc:docMk/>
      </pc:docMkLst>
      <pc:sldChg chg="modSp">
        <pc:chgData name="Ingram, Daniel" userId="S::ingramda@rose-hulman.edu::6b424d5e-3a88-4a5f-81fb-fd4766c4993d" providerId="AD" clId="Web-{53E6D910-2F32-4879-BD0B-56F74C11C1DE}" dt="2022-09-07T14:26:27.872" v="5" actId="20577"/>
        <pc:sldMkLst>
          <pc:docMk/>
          <pc:sldMk cId="811587282" sldId="304"/>
        </pc:sldMkLst>
        <pc:spChg chg="mod">
          <ac:chgData name="Ingram, Daniel" userId="S::ingramda@rose-hulman.edu::6b424d5e-3a88-4a5f-81fb-fd4766c4993d" providerId="AD" clId="Web-{53E6D910-2F32-4879-BD0B-56F74C11C1DE}" dt="2022-09-07T14:26:27.872" v="5" actId="20577"/>
          <ac:spMkLst>
            <pc:docMk/>
            <pc:sldMk cId="811587282" sldId="304"/>
            <ac:spMk id="3" creationId="{00000000-0000-0000-0000-000000000000}"/>
          </ac:spMkLst>
        </pc:spChg>
      </pc:sldChg>
      <pc:sldChg chg="modSp">
        <pc:chgData name="Ingram, Daniel" userId="S::ingramda@rose-hulman.edu::6b424d5e-3a88-4a5f-81fb-fd4766c4993d" providerId="AD" clId="Web-{53E6D910-2F32-4879-BD0B-56F74C11C1DE}" dt="2022-09-07T14:24:54.916" v="1" actId="20577"/>
        <pc:sldMkLst>
          <pc:docMk/>
          <pc:sldMk cId="3615992630" sldId="319"/>
        </pc:sldMkLst>
        <pc:spChg chg="mod">
          <ac:chgData name="Ingram, Daniel" userId="S::ingramda@rose-hulman.edu::6b424d5e-3a88-4a5f-81fb-fd4766c4993d" providerId="AD" clId="Web-{53E6D910-2F32-4879-BD0B-56F74C11C1DE}" dt="2022-09-07T14:24:54.916" v="1" actId="20577"/>
          <ac:spMkLst>
            <pc:docMk/>
            <pc:sldMk cId="3615992630" sldId="319"/>
            <ac:spMk id="3" creationId="{00000000-0000-0000-0000-000000000000}"/>
          </ac:spMkLst>
        </pc:spChg>
      </pc:sldChg>
    </pc:docChg>
  </pc:docChgLst>
  <pc:docChgLst>
    <pc:chgData name="Kenyon, Will" userId="S::kenyonwm@rose-hulman.edu::be924217-013b-41ef-8684-c9a48041ff53" providerId="AD" clId="Web-{64C26023-8C67-4FB5-9471-F7EDB1E55428}"/>
    <pc:docChg chg="modSld">
      <pc:chgData name="Kenyon, Will" userId="S::kenyonwm@rose-hulman.edu::be924217-013b-41ef-8684-c9a48041ff53" providerId="AD" clId="Web-{64C26023-8C67-4FB5-9471-F7EDB1E55428}" dt="2021-12-07T17:46:59.418" v="0" actId="1076"/>
      <pc:docMkLst>
        <pc:docMk/>
      </pc:docMkLst>
      <pc:sldChg chg="modSp">
        <pc:chgData name="Kenyon, Will" userId="S::kenyonwm@rose-hulman.edu::be924217-013b-41ef-8684-c9a48041ff53" providerId="AD" clId="Web-{64C26023-8C67-4FB5-9471-F7EDB1E55428}" dt="2021-12-07T17:46:59.418" v="0" actId="1076"/>
        <pc:sldMkLst>
          <pc:docMk/>
          <pc:sldMk cId="104887871" sldId="309"/>
        </pc:sldMkLst>
        <pc:spChg chg="mod">
          <ac:chgData name="Kenyon, Will" userId="S::kenyonwm@rose-hulman.edu::be924217-013b-41ef-8684-c9a48041ff53" providerId="AD" clId="Web-{64C26023-8C67-4FB5-9471-F7EDB1E55428}" dt="2021-12-07T17:46:59.418" v="0" actId="1076"/>
          <ac:spMkLst>
            <pc:docMk/>
            <pc:sldMk cId="104887871" sldId="309"/>
            <ac:spMk id="5" creationId="{00000000-0000-0000-0000-000000000000}"/>
          </ac:spMkLst>
        </pc:spChg>
      </pc:sldChg>
    </pc:docChg>
  </pc:docChgLst>
  <pc:docChgLst>
    <pc:chgData name="Hollingsworth, Joseph" userId="6338ef61-550f-4a52-a8a3-bd9025908f10" providerId="ADAL" clId="{FEAA5051-5FB3-3044-8D2D-0A21FF32C22C}"/>
    <pc:docChg chg="delSld modSld">
      <pc:chgData name="Hollingsworth, Joseph" userId="6338ef61-550f-4a52-a8a3-bd9025908f10" providerId="ADAL" clId="{FEAA5051-5FB3-3044-8D2D-0A21FF32C22C}" dt="2021-09-06T19:49:37.675" v="1" actId="20577"/>
      <pc:docMkLst>
        <pc:docMk/>
      </pc:docMkLst>
      <pc:sldChg chg="modSp mod">
        <pc:chgData name="Hollingsworth, Joseph" userId="6338ef61-550f-4a52-a8a3-bd9025908f10" providerId="ADAL" clId="{FEAA5051-5FB3-3044-8D2D-0A21FF32C22C}" dt="2021-09-06T19:49:37.675" v="1" actId="20577"/>
        <pc:sldMkLst>
          <pc:docMk/>
          <pc:sldMk cId="2288678104" sldId="302"/>
        </pc:sldMkLst>
        <pc:spChg chg="mod">
          <ac:chgData name="Hollingsworth, Joseph" userId="6338ef61-550f-4a52-a8a3-bd9025908f10" providerId="ADAL" clId="{FEAA5051-5FB3-3044-8D2D-0A21FF32C22C}" dt="2021-09-06T19:49:37.675" v="1" actId="20577"/>
          <ac:spMkLst>
            <pc:docMk/>
            <pc:sldMk cId="2288678104" sldId="302"/>
            <ac:spMk id="3" creationId="{00000000-0000-0000-0000-000000000000}"/>
          </ac:spMkLst>
        </pc:spChg>
      </pc:sldChg>
      <pc:sldChg chg="del">
        <pc:chgData name="Hollingsworth, Joseph" userId="6338ef61-550f-4a52-a8a3-bd9025908f10" providerId="ADAL" clId="{FEAA5051-5FB3-3044-8D2D-0A21FF32C22C}" dt="2021-09-06T19:49:20.724" v="0" actId="2696"/>
        <pc:sldMkLst>
          <pc:docMk/>
          <pc:sldMk cId="888947291" sldId="318"/>
        </pc:sldMkLst>
      </pc:sldChg>
    </pc:docChg>
  </pc:docChgLst>
  <pc:docChgLst>
    <pc:chgData name="Korinek, Adam" userId="S::korineaj@rose-hulman.edu::a98ddd77-be9c-4186-9ea9-5e52026b75b2" providerId="AD" clId="Web-{4458C8A2-2A32-4AC8-B32C-A9BED5374A68}"/>
    <pc:docChg chg="modSld">
      <pc:chgData name="Korinek, Adam" userId="S::korineaj@rose-hulman.edu::a98ddd77-be9c-4186-9ea9-5e52026b75b2" providerId="AD" clId="Web-{4458C8A2-2A32-4AC8-B32C-A9BED5374A68}" dt="2021-09-14T01:50:47.530" v="1" actId="1076"/>
      <pc:docMkLst>
        <pc:docMk/>
      </pc:docMkLst>
      <pc:sldChg chg="modSp">
        <pc:chgData name="Korinek, Adam" userId="S::korineaj@rose-hulman.edu::a98ddd77-be9c-4186-9ea9-5e52026b75b2" providerId="AD" clId="Web-{4458C8A2-2A32-4AC8-B32C-A9BED5374A68}" dt="2021-09-14T01:50:47.530" v="1" actId="1076"/>
        <pc:sldMkLst>
          <pc:docMk/>
          <pc:sldMk cId="104887871" sldId="309"/>
        </pc:sldMkLst>
        <pc:spChg chg="mod">
          <ac:chgData name="Korinek, Adam" userId="S::korineaj@rose-hulman.edu::a98ddd77-be9c-4186-9ea9-5e52026b75b2" providerId="AD" clId="Web-{4458C8A2-2A32-4AC8-B32C-A9BED5374A68}" dt="2021-09-14T01:50:47.530" v="1" actId="1076"/>
          <ac:spMkLst>
            <pc:docMk/>
            <pc:sldMk cId="104887871" sldId="309"/>
            <ac:spMk id="7" creationId="{00000000-0000-0000-0000-000000000000}"/>
          </ac:spMkLst>
        </pc:spChg>
        <pc:spChg chg="mod">
          <ac:chgData name="Korinek, Adam" userId="S::korineaj@rose-hulman.edu::a98ddd77-be9c-4186-9ea9-5e52026b75b2" providerId="AD" clId="Web-{4458C8A2-2A32-4AC8-B32C-A9BED5374A68}" dt="2021-09-14T01:50:45.593" v="0" actId="1076"/>
          <ac:spMkLst>
            <pc:docMk/>
            <pc:sldMk cId="104887871" sldId="309"/>
            <ac:spMk id="8" creationId="{00000000-0000-0000-0000-000000000000}"/>
          </ac:spMkLst>
        </pc:spChg>
      </pc:sldChg>
    </pc:docChg>
  </pc:docChgLst>
  <pc:docChgLst>
    <pc:chgData name="Hollingsworth, Joseph" userId="6338ef61-550f-4a52-a8a3-bd9025908f10" providerId="ADAL" clId="{7F2D5C8F-A641-7D4B-85D9-7A752108600D}"/>
    <pc:docChg chg="custSel addSld delSld modSld sldOrd">
      <pc:chgData name="Hollingsworth, Joseph" userId="6338ef61-550f-4a52-a8a3-bd9025908f10" providerId="ADAL" clId="{7F2D5C8F-A641-7D4B-85D9-7A752108600D}" dt="2021-09-07T00:42:25.006" v="290" actId="20577"/>
      <pc:docMkLst>
        <pc:docMk/>
      </pc:docMkLst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522096617" sldId="257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3217275776" sldId="259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1265363463" sldId="261"/>
        </pc:sldMkLst>
      </pc:sldChg>
      <pc:sldChg chg="modSp mod">
        <pc:chgData name="Hollingsworth, Joseph" userId="6338ef61-550f-4a52-a8a3-bd9025908f10" providerId="ADAL" clId="{7F2D5C8F-A641-7D4B-85D9-7A752108600D}" dt="2021-09-07T00:21:21.785" v="21" actId="113"/>
        <pc:sldMkLst>
          <pc:docMk/>
          <pc:sldMk cId="593419135" sldId="263"/>
        </pc:sldMkLst>
        <pc:spChg chg="mod">
          <ac:chgData name="Hollingsworth, Joseph" userId="6338ef61-550f-4a52-a8a3-bd9025908f10" providerId="ADAL" clId="{7F2D5C8F-A641-7D4B-85D9-7A752108600D}" dt="2021-09-07T00:21:21.785" v="21" actId="113"/>
          <ac:spMkLst>
            <pc:docMk/>
            <pc:sldMk cId="593419135" sldId="263"/>
            <ac:spMk id="3" creationId="{00000000-0000-0000-0000-000000000000}"/>
          </ac:spMkLst>
        </pc:spChg>
      </pc:sldChg>
      <pc:sldChg chg="modSp mod">
        <pc:chgData name="Hollingsworth, Joseph" userId="6338ef61-550f-4a52-a8a3-bd9025908f10" providerId="ADAL" clId="{7F2D5C8F-A641-7D4B-85D9-7A752108600D}" dt="2021-09-07T00:41:49.585" v="278" actId="6549"/>
        <pc:sldMkLst>
          <pc:docMk/>
          <pc:sldMk cId="2468141845" sldId="264"/>
        </pc:sldMkLst>
        <pc:spChg chg="mod">
          <ac:chgData name="Hollingsworth, Joseph" userId="6338ef61-550f-4a52-a8a3-bd9025908f10" providerId="ADAL" clId="{7F2D5C8F-A641-7D4B-85D9-7A752108600D}" dt="2021-09-07T00:41:49.585" v="278" actId="6549"/>
          <ac:spMkLst>
            <pc:docMk/>
            <pc:sldMk cId="2468141845" sldId="264"/>
            <ac:spMk id="3" creationId="{00000000-0000-0000-0000-000000000000}"/>
          </ac:spMkLst>
        </pc:spChg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3608411847" sldId="265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197659972" sldId="266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1666716323" sldId="268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4058514010" sldId="269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1892145613" sldId="270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1908201619" sldId="271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3304046212" sldId="272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3578535065" sldId="273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605874023" sldId="274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1141841959" sldId="275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3912177595" sldId="276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1078238249" sldId="277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42874814" sldId="278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703764021" sldId="279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3089089331" sldId="280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4183252574" sldId="281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1109014256" sldId="282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1523799280" sldId="283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3371878340" sldId="284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668435085" sldId="285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3355760767" sldId="286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3358265216" sldId="287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853083052" sldId="288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582998312" sldId="289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1124989575" sldId="290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705992349" sldId="291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78095655" sldId="292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1626782504" sldId="293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417768381" sldId="294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4048058715" sldId="299"/>
        </pc:sldMkLst>
      </pc:sldChg>
      <pc:sldChg chg="modSp mod">
        <pc:chgData name="Hollingsworth, Joseph" userId="6338ef61-550f-4a52-a8a3-bd9025908f10" providerId="ADAL" clId="{7F2D5C8F-A641-7D4B-85D9-7A752108600D}" dt="2021-09-07T00:20:02.388" v="1" actId="6549"/>
        <pc:sldMkLst>
          <pc:docMk/>
          <pc:sldMk cId="3104463201" sldId="300"/>
        </pc:sldMkLst>
        <pc:spChg chg="mod">
          <ac:chgData name="Hollingsworth, Joseph" userId="6338ef61-550f-4a52-a8a3-bd9025908f10" providerId="ADAL" clId="{7F2D5C8F-A641-7D4B-85D9-7A752108600D}" dt="2021-09-07T00:20:02.388" v="1" actId="6549"/>
          <ac:spMkLst>
            <pc:docMk/>
            <pc:sldMk cId="3104463201" sldId="300"/>
            <ac:spMk id="9219" creationId="{00000000-0000-0000-0000-000000000000}"/>
          </ac:spMkLst>
        </pc:spChg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666919489" sldId="301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288678104" sldId="302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486402373" sldId="303"/>
        </pc:sldMkLst>
      </pc:sldChg>
      <pc:sldChg chg="modSp mod">
        <pc:chgData name="Hollingsworth, Joseph" userId="6338ef61-550f-4a52-a8a3-bd9025908f10" providerId="ADAL" clId="{7F2D5C8F-A641-7D4B-85D9-7A752108600D}" dt="2021-09-07T00:42:25.006" v="290" actId="20577"/>
        <pc:sldMkLst>
          <pc:docMk/>
          <pc:sldMk cId="811587282" sldId="304"/>
        </pc:sldMkLst>
        <pc:spChg chg="mod">
          <ac:chgData name="Hollingsworth, Joseph" userId="6338ef61-550f-4a52-a8a3-bd9025908f10" providerId="ADAL" clId="{7F2D5C8F-A641-7D4B-85D9-7A752108600D}" dt="2021-09-07T00:42:25.006" v="290" actId="20577"/>
          <ac:spMkLst>
            <pc:docMk/>
            <pc:sldMk cId="811587282" sldId="304"/>
            <ac:spMk id="3" creationId="{00000000-0000-0000-0000-000000000000}"/>
          </ac:spMkLst>
        </pc:spChg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901388388" sldId="310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084379758" sldId="311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3960969336" sldId="314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319455308" sldId="315"/>
        </pc:sldMkLst>
      </pc:sldChg>
      <pc:sldChg chg="addSp delSp modSp add mod ord modNotesTx">
        <pc:chgData name="Hollingsworth, Joseph" userId="6338ef61-550f-4a52-a8a3-bd9025908f10" providerId="ADAL" clId="{7F2D5C8F-A641-7D4B-85D9-7A752108600D}" dt="2021-09-07T00:40:46.031" v="216" actId="20577"/>
        <pc:sldMkLst>
          <pc:docMk/>
          <pc:sldMk cId="2958819567" sldId="318"/>
        </pc:sldMkLst>
        <pc:spChg chg="mod">
          <ac:chgData name="Hollingsworth, Joseph" userId="6338ef61-550f-4a52-a8a3-bd9025908f10" providerId="ADAL" clId="{7F2D5C8F-A641-7D4B-85D9-7A752108600D}" dt="2021-09-07T00:35:48.277" v="75" actId="1076"/>
          <ac:spMkLst>
            <pc:docMk/>
            <pc:sldMk cId="2958819567" sldId="318"/>
            <ac:spMk id="2" creationId="{00000000-0000-0000-0000-000000000000}"/>
          </ac:spMkLst>
        </pc:spChg>
        <pc:spChg chg="mod">
          <ac:chgData name="Hollingsworth, Joseph" userId="6338ef61-550f-4a52-a8a3-bd9025908f10" providerId="ADAL" clId="{7F2D5C8F-A641-7D4B-85D9-7A752108600D}" dt="2021-09-07T00:40:46.031" v="216" actId="20577"/>
          <ac:spMkLst>
            <pc:docMk/>
            <pc:sldMk cId="2958819567" sldId="318"/>
            <ac:spMk id="3" creationId="{00000000-0000-0000-0000-000000000000}"/>
          </ac:spMkLst>
        </pc:spChg>
        <pc:picChg chg="add del mod">
          <ac:chgData name="Hollingsworth, Joseph" userId="6338ef61-550f-4a52-a8a3-bd9025908f10" providerId="ADAL" clId="{7F2D5C8F-A641-7D4B-85D9-7A752108600D}" dt="2021-09-07T00:33:05.813" v="55" actId="478"/>
          <ac:picMkLst>
            <pc:docMk/>
            <pc:sldMk cId="2958819567" sldId="318"/>
            <ac:picMk id="5" creationId="{546269BD-57B2-7845-8F82-A3CEB738E01E}"/>
          </ac:picMkLst>
        </pc:picChg>
        <pc:picChg chg="add del mod">
          <ac:chgData name="Hollingsworth, Joseph" userId="6338ef61-550f-4a52-a8a3-bd9025908f10" providerId="ADAL" clId="{7F2D5C8F-A641-7D4B-85D9-7A752108600D}" dt="2021-09-07T00:35:11.296" v="67" actId="478"/>
          <ac:picMkLst>
            <pc:docMk/>
            <pc:sldMk cId="2958819567" sldId="318"/>
            <ac:picMk id="7" creationId="{29D15E05-02F1-BA47-B4FA-10CEFDD6E56B}"/>
          </ac:picMkLst>
        </pc:picChg>
        <pc:picChg chg="add mod">
          <ac:chgData name="Hollingsworth, Joseph" userId="6338ef61-550f-4a52-a8a3-bd9025908f10" providerId="ADAL" clId="{7F2D5C8F-A641-7D4B-85D9-7A752108600D}" dt="2021-09-07T00:40:39.832" v="208" actId="1076"/>
          <ac:picMkLst>
            <pc:docMk/>
            <pc:sldMk cId="2958819567" sldId="318"/>
            <ac:picMk id="9" creationId="{33C15C45-0C7E-8243-907A-317C1374BC85}"/>
          </ac:picMkLst>
        </pc:picChg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22581953" sldId="319"/>
        </pc:sldMkLst>
      </pc:sldChg>
      <pc:sldChg chg="delSp modSp add mod">
        <pc:chgData name="Hollingsworth, Joseph" userId="6338ef61-550f-4a52-a8a3-bd9025908f10" providerId="ADAL" clId="{7F2D5C8F-A641-7D4B-85D9-7A752108600D}" dt="2021-09-07T00:40:01.389" v="202" actId="313"/>
        <pc:sldMkLst>
          <pc:docMk/>
          <pc:sldMk cId="3615992630" sldId="319"/>
        </pc:sldMkLst>
        <pc:spChg chg="mod">
          <ac:chgData name="Hollingsworth, Joseph" userId="6338ef61-550f-4a52-a8a3-bd9025908f10" providerId="ADAL" clId="{7F2D5C8F-A641-7D4B-85D9-7A752108600D}" dt="2021-09-07T00:40:01.389" v="202" actId="313"/>
          <ac:spMkLst>
            <pc:docMk/>
            <pc:sldMk cId="3615992630" sldId="319"/>
            <ac:spMk id="3" creationId="{00000000-0000-0000-0000-000000000000}"/>
          </ac:spMkLst>
        </pc:spChg>
        <pc:picChg chg="del">
          <ac:chgData name="Hollingsworth, Joseph" userId="6338ef61-550f-4a52-a8a3-bd9025908f10" providerId="ADAL" clId="{7F2D5C8F-A641-7D4B-85D9-7A752108600D}" dt="2021-09-07T00:35:58.638" v="78" actId="478"/>
          <ac:picMkLst>
            <pc:docMk/>
            <pc:sldMk cId="3615992630" sldId="319"/>
            <ac:picMk id="9" creationId="{33C15C45-0C7E-8243-907A-317C1374BC85}"/>
          </ac:picMkLst>
        </pc:picChg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1801145110" sldId="320"/>
        </pc:sldMkLst>
      </pc:sldChg>
    </pc:docChg>
  </pc:docChgLst>
  <pc:docChgLst>
    <pc:chgData name="Lewandowski, Alec" userId="S::lewandaj@rose-hulman.edu::7c69e43b-7396-47b2-a000-e4b1fd9aa6ef" providerId="AD" clId="Web-{4449F7AC-1410-4252-986F-7997E84350D8}"/>
    <pc:docChg chg="addSld delSld">
      <pc:chgData name="Lewandowski, Alec" userId="S::lewandaj@rose-hulman.edu::7c69e43b-7396-47b2-a000-e4b1fd9aa6ef" providerId="AD" clId="Web-{4449F7AC-1410-4252-986F-7997E84350D8}" dt="2022-09-08T14:56:06.982" v="1"/>
      <pc:docMkLst>
        <pc:docMk/>
      </pc:docMkLst>
      <pc:sldChg chg="add del">
        <pc:chgData name="Lewandowski, Alec" userId="S::lewandaj@rose-hulman.edu::7c69e43b-7396-47b2-a000-e4b1fd9aa6ef" providerId="AD" clId="Web-{4449F7AC-1410-4252-986F-7997E84350D8}" dt="2022-09-08T14:56:06.982" v="1"/>
        <pc:sldMkLst>
          <pc:docMk/>
          <pc:sldMk cId="3615992630" sldId="319"/>
        </pc:sldMkLst>
      </pc:sldChg>
    </pc:docChg>
  </pc:docChgLst>
  <pc:docChgLst>
    <pc:chgData name="Hollingsworth, Joseph" userId="6338ef61-550f-4a52-a8a3-bd9025908f10" providerId="ADAL" clId="{82C04DF7-5114-CF43-A7F9-40D6478D9412}"/>
    <pc:docChg chg="modSld">
      <pc:chgData name="Hollingsworth, Joseph" userId="6338ef61-550f-4a52-a8a3-bd9025908f10" providerId="ADAL" clId="{82C04DF7-5114-CF43-A7F9-40D6478D9412}" dt="2022-03-10T02:02:35.406" v="16" actId="6549"/>
      <pc:docMkLst>
        <pc:docMk/>
      </pc:docMkLst>
      <pc:sldChg chg="modSp mod">
        <pc:chgData name="Hollingsworth, Joseph" userId="6338ef61-550f-4a52-a8a3-bd9025908f10" providerId="ADAL" clId="{82C04DF7-5114-CF43-A7F9-40D6478D9412}" dt="2022-03-10T02:02:35.406" v="16" actId="6549"/>
        <pc:sldMkLst>
          <pc:docMk/>
          <pc:sldMk cId="3104463201" sldId="300"/>
        </pc:sldMkLst>
        <pc:spChg chg="mod">
          <ac:chgData name="Hollingsworth, Joseph" userId="6338ef61-550f-4a52-a8a3-bd9025908f10" providerId="ADAL" clId="{82C04DF7-5114-CF43-A7F9-40D6478D9412}" dt="2022-03-10T02:02:35.406" v="16" actId="6549"/>
          <ac:spMkLst>
            <pc:docMk/>
            <pc:sldMk cId="3104463201" sldId="300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6" y="0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7563301-559A-4ABC-AA2B-6FE6708B755E}" type="datetimeFigureOut">
              <a:rPr lang="en-US"/>
              <a:pPr>
                <a:defRPr/>
              </a:pPr>
              <a:t>3/3/2025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6" y="8829122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9FA71DF-C021-41F0-8072-9DABD6C95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42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5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A2CEEB4-0792-4477-89F5-C9EB695061F7}" type="datetimeFigureOut">
              <a:rPr lang="en-US"/>
              <a:pPr>
                <a:defRPr/>
              </a:pPr>
              <a:t>3/3/2025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03" tIns="44902" rIns="89803" bIns="4490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099"/>
            <a:ext cx="5607711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5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1BB943A-C3B9-42AE-8B54-C233581231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19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baseline="0" dirty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2D2F29-D266-4A73-9105-1080FD86BA4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90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86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61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Example:   counting the words in constitution,</a:t>
            </a:r>
            <a:r>
              <a:rPr lang="en-US" baseline="0"/>
              <a:t> keep track of the occurrences of each word in the document</a:t>
            </a:r>
          </a:p>
          <a:p>
            <a:endParaRPr lang="en-US" baseline="0"/>
          </a:p>
          <a:p>
            <a:r>
              <a:rPr lang="en-US" baseline="0"/>
              <a:t>Each String should map to some integer!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14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Draw table on the board showing username to students and attempt to look a student up by their username… if we had an</a:t>
            </a:r>
            <a:r>
              <a:rPr lang="en-US" baseline="0"/>
              <a:t> </a:t>
            </a:r>
            <a:r>
              <a:rPr lang="en-US" baseline="0" err="1"/>
              <a:t>ArrayList</a:t>
            </a:r>
            <a:r>
              <a:rPr lang="en-US" baseline="0"/>
              <a:t> of students we’d have to loop through each and compare the username to find the student we wanted, but if we have them in a </a:t>
            </a:r>
            <a:r>
              <a:rPr lang="en-US" baseline="0" err="1"/>
              <a:t>HashMap</a:t>
            </a:r>
            <a:r>
              <a:rPr lang="en-US" baseline="0"/>
              <a:t>, we just have to look them up by their username. Makes the code simpler and faster</a:t>
            </a:r>
          </a:p>
          <a:p>
            <a:endParaRPr lang="en-US" baseline="0"/>
          </a:p>
          <a:p>
            <a:r>
              <a:rPr lang="en-US" baseline="0"/>
              <a:t>Angle brackets similar to?? </a:t>
            </a:r>
            <a:r>
              <a:rPr lang="en-US" baseline="0" err="1"/>
              <a:t>ArrayList</a:t>
            </a:r>
            <a:endParaRPr lang="en-US" baseline="0"/>
          </a:p>
          <a:p>
            <a:endParaRPr lang="en-US" baseline="0"/>
          </a:p>
          <a:p>
            <a:r>
              <a:rPr lang="en-US" baseline="0" err="1"/>
              <a:t>HashMap</a:t>
            </a:r>
            <a:r>
              <a:rPr lang="en-US" baseline="0"/>
              <a:t> very common.  Has TWO TYPES? Why?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84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E99CC2-AB21-1FA5-1383-D22C1D74A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22EB11-2559-AF51-7F23-14D8E5F5FB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2CC241-F072-B77A-E57D-EDDC7190DC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E9EBA-EDC1-7960-A166-D0F8436D98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29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might create a problem if there are two airports in the same zip code.</a:t>
            </a:r>
          </a:p>
          <a:p>
            <a:r>
              <a:rPr lang="en-US" dirty="0"/>
              <a:t>Q: How could we fix that issue and store information if there are two airports in one </a:t>
            </a:r>
            <a:r>
              <a:rPr lang="en-US" dirty="0" err="1"/>
              <a:t>zipcode</a:t>
            </a:r>
            <a:r>
              <a:rPr lang="en-US" dirty="0"/>
              <a:t>?</a:t>
            </a:r>
          </a:p>
          <a:p>
            <a:r>
              <a:rPr lang="en-US" dirty="0"/>
              <a:t>A: We could reverse the order so that the key is the String (Airport) and the value is the </a:t>
            </a:r>
            <a:r>
              <a:rPr lang="en-US" dirty="0" err="1"/>
              <a:t>zipcode</a:t>
            </a:r>
            <a:endParaRPr lang="en-US" dirty="0"/>
          </a:p>
          <a:p>
            <a:r>
              <a:rPr lang="en-US" dirty="0"/>
              <a:t>Q: What if there is also Airport that is in two </a:t>
            </a:r>
            <a:r>
              <a:rPr lang="en-US" dirty="0" err="1"/>
              <a:t>zipcodes</a:t>
            </a:r>
            <a:r>
              <a:rPr lang="en-US" dirty="0"/>
              <a:t>?</a:t>
            </a:r>
          </a:p>
          <a:p>
            <a:r>
              <a:rPr lang="en-US" dirty="0"/>
              <a:t>A: We need to store information in a non one-to-one correspondence. This means the value needs to be a collection. We will look at an example late of this. (Social Media example)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00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92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good measure, I will start this one from scratch just so they</a:t>
            </a:r>
            <a:r>
              <a:rPr lang="en-US" baseline="0" dirty="0"/>
              <a:t> will see it from the ground up (I like them to see it from scratch sometimes, but it appears in the solution set).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61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good measure, I will start this one from scratch just so they</a:t>
            </a:r>
            <a:r>
              <a:rPr lang="en-US" baseline="0" dirty="0"/>
              <a:t> will see it from the ground up (I like them to see it from scratch sometimes, but it appears in the solution set).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61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Once groups are finished, ask them to work on the array problems from SVN</a:t>
            </a:r>
          </a:p>
          <a:p>
            <a:r>
              <a:rPr lang="en-US"/>
              <a:t>Once</a:t>
            </a:r>
            <a:r>
              <a:rPr lang="en-US" baseline="0"/>
              <a:t> enough groups are finished, review the quiz questions and pint class to the cheat sheet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90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63304-4803-46E9-8053-E8AD2B380643}" type="datetime2">
              <a:rPr lang="en-US" smtClean="0"/>
              <a:pPr>
                <a:defRPr/>
              </a:pPr>
              <a:t>Monday, March 3,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242930-7B11-4C91-93D9-A54E2CD74A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621D6E-7091-4510-88D1-5FA26E14D11A}" type="datetime2">
              <a:rPr lang="en-US" smtClean="0"/>
              <a:pPr>
                <a:defRPr/>
              </a:pPr>
              <a:t>Monday, March 3,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59483E-09E4-48D5-BA16-BD54A45260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5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03A13-9CFF-4839-B20A-D00C049D77D5}" type="datetime2">
              <a:rPr lang="en-US" smtClean="0"/>
              <a:pPr>
                <a:defRPr/>
              </a:pPr>
              <a:t>Monday, March 3,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CA0CD3-0616-4975-8CB6-395FF73FEB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3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450AFD-1AD4-40A7-ADB3-7F87D0F8D819}" type="datetime2">
              <a:rPr lang="en-US" smtClean="0"/>
              <a:pPr>
                <a:defRPr/>
              </a:pPr>
              <a:t>Monday, March 3,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719A2B-6AB5-4698-BD1C-B24CF46110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1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E205AC-0D9D-49E5-90F5-84A523F53AD4}" type="datetime2">
              <a:rPr lang="en-US" smtClean="0"/>
              <a:pPr>
                <a:defRPr/>
              </a:pPr>
              <a:t>Monday, March 3,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4BE59B-51DA-440B-8545-A062048D7B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2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E96CC7-A4B9-4483-A454-FAC873D5CC60}" type="datetime2">
              <a:rPr lang="en-US" smtClean="0"/>
              <a:pPr>
                <a:defRPr/>
              </a:pPr>
              <a:t>Monday, March 3,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32177C-87C6-43B9-A935-6328F9639B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5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6B0ADB-9602-482B-85CF-ADC1BAEB4D83}" type="datetime2">
              <a:rPr lang="en-US" smtClean="0"/>
              <a:pPr>
                <a:defRPr/>
              </a:pPr>
              <a:t>Monday, March 3,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939F39-A2B5-4674-BBDC-FB0FC7799A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4EB50F-1288-4DFE-A2B7-2FC74B6FF41B}" type="datetime2">
              <a:rPr lang="en-US" smtClean="0"/>
              <a:pPr>
                <a:defRPr/>
              </a:pPr>
              <a:t>Monday, March 3,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0A32C-847A-4008-98DF-1431C4BD4B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81446E-4544-488E-A5FE-1BC8CCF1495A}" type="datetime2">
              <a:rPr lang="en-US" smtClean="0"/>
              <a:pPr>
                <a:defRPr/>
              </a:pPr>
              <a:t>Monday, March 3,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320C44-97C4-4C75-8F69-EA40841DDD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0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C57AFD-AD8B-4ACE-BF5F-D584921D5881}" type="datetime2">
              <a:rPr lang="en-US" smtClean="0"/>
              <a:pPr>
                <a:defRPr/>
              </a:pPr>
              <a:t>Monday, March 3,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DA3404-8575-4D7A-B473-E127122017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6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BD2CCA-3B9B-4204-8C40-14009DD5CC52}" type="datetime2">
              <a:rPr lang="en-US" smtClean="0"/>
              <a:pPr>
                <a:defRPr/>
              </a:pPr>
              <a:t>Monday, March 3,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2B96DF-88DE-48C3-B785-8FAF2A41F8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6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8A073B1-0DA8-47AB-B7E2-D5D57F68FCE3}" type="datetime2">
              <a:rPr lang="en-US" smtClean="0"/>
              <a:pPr>
                <a:defRPr/>
              </a:pPr>
              <a:t>Monday, March 3,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341FED-3A60-48F0-B693-9093865656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6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Maps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6096000"/>
            <a:ext cx="85344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Check out </a:t>
            </a:r>
            <a:r>
              <a:rPr lang="en-US" sz="2400" dirty="0" err="1"/>
              <a:t>PracticeMapsAndObjectIntro</a:t>
            </a:r>
            <a:r>
              <a:rPr lang="en-US" sz="2400" dirty="0"/>
              <a:t> from Git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1A5ACA-43DC-E230-42BB-506C1DF0FB14}"/>
              </a:ext>
            </a:extLst>
          </p:cNvPr>
          <p:cNvSpPr txBox="1"/>
          <p:nvPr/>
        </p:nvSpPr>
        <p:spPr>
          <a:xfrm>
            <a:off x="4585447" y="-10818"/>
            <a:ext cx="4619625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 dirty="0">
                <a:highlight>
                  <a:srgbClr val="FFFF00"/>
                </a:highlight>
              </a:rPr>
              <a:t>__________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C8BB12-5B61-FAD5-E4AE-FCFEDE6C1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409" y="1015626"/>
            <a:ext cx="2816626" cy="243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463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HashMap</a:t>
            </a:r>
            <a:r>
              <a:rPr lang="en-US"/>
              <a:t> with collections  as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067800" cy="4525963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/>
              <a:t>What if we wanted to make a mini-social network…</a:t>
            </a:r>
          </a:p>
          <a:p>
            <a:r>
              <a:rPr lang="en-US"/>
              <a:t>Keep track of each student’s username and friend list?</a:t>
            </a:r>
          </a:p>
          <a:p>
            <a:r>
              <a:rPr lang="en-US"/>
              <a:t>How could we store that information?</a:t>
            </a:r>
          </a:p>
          <a:p>
            <a:endParaRPr lang="en-US"/>
          </a:p>
          <a:p>
            <a:r>
              <a:rPr lang="en-US"/>
              <a:t>HashMap?</a:t>
            </a:r>
          </a:p>
          <a:p>
            <a:r>
              <a:rPr lang="en-US"/>
              <a:t>Data Type of key?</a:t>
            </a:r>
          </a:p>
          <a:p>
            <a:r>
              <a:rPr lang="en-US"/>
              <a:t>Type of value?</a:t>
            </a:r>
          </a:p>
          <a:p>
            <a:r>
              <a:rPr lang="en-US"/>
              <a:t>Code?</a:t>
            </a:r>
          </a:p>
          <a:p>
            <a:pPr marL="0" indent="0">
              <a:buNone/>
            </a:pPr>
            <a:endParaRPr lang="en-US" sz="200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58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438400" y="5144298"/>
          <a:ext cx="6096000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09106928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751103820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/>
                        <a:t>Keys  (String)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Values  (</a:t>
                      </a:r>
                      <a:r>
                        <a:rPr lang="en-US" err="1"/>
                        <a:t>ArrayList</a:t>
                      </a:r>
                      <a:r>
                        <a:rPr lang="en-US"/>
                        <a:t>&lt;String&gt;</a:t>
                      </a:r>
                      <a:r>
                        <a:rPr lang="en-US" baseline="0"/>
                        <a:t> 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90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5706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40015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7547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HashMap</a:t>
            </a:r>
            <a:r>
              <a:rPr lang="en-US"/>
              <a:t> with collections  as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1889"/>
            <a:ext cx="89154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HashMap&lt;String, </a:t>
            </a:r>
            <a:r>
              <a:rPr lang="en-US" sz="2400" dirty="0" err="1">
                <a:latin typeface="Consolas" panose="020B0609020204030204" pitchFamily="49" charset="0"/>
              </a:rPr>
              <a:t>ArrayList</a:t>
            </a:r>
            <a:r>
              <a:rPr lang="en-US" sz="2400" dirty="0">
                <a:latin typeface="Consolas" panose="020B0609020204030204" pitchFamily="49" charset="0"/>
              </a:rPr>
              <a:t>&lt;String&gt;&gt; </a:t>
            </a:r>
            <a:r>
              <a:rPr lang="en-US" sz="2400" dirty="0" err="1">
                <a:latin typeface="Consolas" panose="020B0609020204030204" pitchFamily="49" charset="0"/>
              </a:rPr>
              <a:t>friendMap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friendMap.put</a:t>
            </a:r>
            <a:r>
              <a:rPr lang="en-US" sz="2400" dirty="0">
                <a:latin typeface="Consolas" panose="020B0609020204030204" pitchFamily="49" charset="0"/>
              </a:rPr>
              <a:t>("Jason", new </a:t>
            </a:r>
            <a:r>
              <a:rPr lang="en-US" sz="2400" dirty="0" err="1">
                <a:latin typeface="Consolas" panose="020B0609020204030204" pitchFamily="49" charset="0"/>
              </a:rPr>
              <a:t>ArrayList</a:t>
            </a:r>
            <a:r>
              <a:rPr lang="en-US" sz="2400" dirty="0">
                <a:latin typeface="Consolas" panose="020B0609020204030204" pitchFamily="49" charset="0"/>
              </a:rPr>
              <a:t>&lt;String&gt;() );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friendMap</a:t>
            </a:r>
            <a:r>
              <a:rPr lang="en-US" sz="2400" dirty="0">
                <a:latin typeface="Consolas" panose="020B0609020204030204" pitchFamily="49" charset="0"/>
              </a:rPr>
              <a:t> = new HashMap&lt;</a:t>
            </a:r>
            <a:r>
              <a:rPr lang="en-US" sz="1800" dirty="0">
                <a:latin typeface="Consolas" panose="020B0609020204030204" pitchFamily="49" charset="0"/>
              </a:rPr>
              <a:t>String, </a:t>
            </a:r>
            <a:r>
              <a:rPr lang="en-US" sz="1800" dirty="0" err="1">
                <a:latin typeface="Consolas" panose="020B0609020204030204" pitchFamily="49" charset="0"/>
              </a:rPr>
              <a:t>ArrayList</a:t>
            </a:r>
            <a:r>
              <a:rPr lang="en-US" sz="1800" dirty="0">
                <a:latin typeface="Consolas" panose="020B0609020204030204" pitchFamily="49" charset="0"/>
              </a:rPr>
              <a:t>&lt;String&gt;</a:t>
            </a:r>
            <a:r>
              <a:rPr lang="en-US" sz="2400" dirty="0"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friendMap.put</a:t>
            </a:r>
            <a:r>
              <a:rPr lang="en-US" sz="2400" dirty="0">
                <a:latin typeface="Consolas" panose="020B0609020204030204" pitchFamily="49" charset="0"/>
              </a:rPr>
              <a:t>("Jason", new </a:t>
            </a:r>
            <a:r>
              <a:rPr lang="en-US" sz="2400" dirty="0" err="1">
                <a:latin typeface="Consolas" panose="020B0609020204030204" pitchFamily="49" charset="0"/>
              </a:rPr>
              <a:t>ArrayList</a:t>
            </a:r>
            <a:r>
              <a:rPr lang="en-US" sz="2400" dirty="0">
                <a:latin typeface="Consolas" panose="020B0609020204030204" pitchFamily="49" charset="0"/>
              </a:rPr>
              <a:t>&lt;String&gt;() );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ArrayList</a:t>
            </a:r>
            <a:r>
              <a:rPr lang="en-US" sz="2400" dirty="0">
                <a:latin typeface="Consolas" panose="020B0609020204030204" pitchFamily="49" charset="0"/>
              </a:rPr>
              <a:t>&lt;String&gt; </a:t>
            </a:r>
            <a:r>
              <a:rPr lang="en-US" sz="2400" dirty="0" err="1">
                <a:latin typeface="Consolas" panose="020B0609020204030204" pitchFamily="49" charset="0"/>
              </a:rPr>
              <a:t>jasonsFriends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friendMap.get</a:t>
            </a:r>
            <a:r>
              <a:rPr lang="en-US" sz="2400" dirty="0">
                <a:latin typeface="Consolas" panose="020B0609020204030204" pitchFamily="49" charset="0"/>
              </a:rPr>
              <a:t>("Jason");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jasonsFriends.add</a:t>
            </a:r>
            <a:r>
              <a:rPr lang="en-US" sz="2400" dirty="0">
                <a:latin typeface="Consolas" panose="020B0609020204030204" pitchFamily="49" charset="0"/>
              </a:rPr>
              <a:t>("Aaron");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friendMap.get</a:t>
            </a:r>
            <a:r>
              <a:rPr lang="en-US" sz="2400" dirty="0">
                <a:latin typeface="Consolas" panose="020B0609020204030204" pitchFamily="49" charset="0"/>
              </a:rPr>
              <a:t>("Jason").add("Sriram");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friendMap.get</a:t>
            </a:r>
            <a:r>
              <a:rPr lang="en-US" sz="2400" dirty="0">
                <a:latin typeface="Consolas" panose="020B0609020204030204" pitchFamily="49" charset="0"/>
              </a:rPr>
              <a:t>("Sriram").add("Jason");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38400" y="5144298"/>
          <a:ext cx="6096000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09106928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751103820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/>
                        <a:t>Keys  (String)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Values  (</a:t>
                      </a:r>
                      <a:r>
                        <a:rPr lang="en-US" err="1"/>
                        <a:t>ArrayList</a:t>
                      </a:r>
                      <a:r>
                        <a:rPr lang="en-US"/>
                        <a:t>&lt;String&gt;</a:t>
                      </a:r>
                      <a:r>
                        <a:rPr lang="en-US" baseline="0"/>
                        <a:t> 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90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Jason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5706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40015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75470"/>
                  </a:ext>
                </a:extLst>
              </a:tr>
            </a:tbl>
          </a:graphicData>
        </a:graphic>
      </p:graphicFrame>
      <p:sp>
        <p:nvSpPr>
          <p:cNvPr id="5" name="Lightning Bolt 4"/>
          <p:cNvSpPr/>
          <p:nvPr/>
        </p:nvSpPr>
        <p:spPr>
          <a:xfrm>
            <a:off x="0" y="846138"/>
            <a:ext cx="1219200" cy="1039336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ightning Bolt 6"/>
          <p:cNvSpPr/>
          <p:nvPr/>
        </p:nvSpPr>
        <p:spPr>
          <a:xfrm>
            <a:off x="3171720" y="5594212"/>
            <a:ext cx="1219200" cy="1039336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4800" y="569786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err="1">
                <a:latin typeface="Consolas" panose="020B0609020204030204" pitchFamily="49" charset="0"/>
              </a:rPr>
              <a:t>friendMap</a:t>
            </a:r>
            <a:r>
              <a:rPr lang="en-US" sz="2400">
                <a:latin typeface="Consolas" panose="020B0609020204030204" pitchFamily="49" charset="0"/>
              </a:rPr>
              <a:t>-&gt;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438400" y="5144298"/>
          <a:ext cx="6096000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09106928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751103820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/>
                        <a:t>Keys  (String)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Values  (</a:t>
                      </a:r>
                      <a:r>
                        <a:rPr lang="en-US" err="1"/>
                        <a:t>ArrayList</a:t>
                      </a:r>
                      <a:r>
                        <a:rPr lang="en-US"/>
                        <a:t>&lt;String&gt;</a:t>
                      </a:r>
                      <a:r>
                        <a:rPr lang="en-US" baseline="0"/>
                        <a:t> 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90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Jason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[Aaron]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5706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40015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7547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512142"/>
              </p:ext>
            </p:extLst>
          </p:nvPr>
        </p:nvGraphicFramePr>
        <p:xfrm>
          <a:off x="2438400" y="5144298"/>
          <a:ext cx="6096000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09106928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751103820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/>
                        <a:t>Keys  (String)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Values  (</a:t>
                      </a:r>
                      <a:r>
                        <a:rPr lang="en-US" err="1"/>
                        <a:t>ArrayList</a:t>
                      </a:r>
                      <a:r>
                        <a:rPr lang="en-US"/>
                        <a:t>&lt;String&gt;</a:t>
                      </a:r>
                      <a:r>
                        <a:rPr lang="en-US" baseline="0"/>
                        <a:t> 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90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Jason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[Aaron, Sriram]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5706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40015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7547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91867" y="2904718"/>
            <a:ext cx="5868365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NULL POINTER EXCEPTION: </a:t>
            </a:r>
            <a:r>
              <a:rPr lang="en-US" sz="2800" dirty="0" err="1">
                <a:latin typeface="Consolas" panose="020B0609020204030204" pitchFamily="49" charset="0"/>
              </a:rPr>
              <a:t>friendMap.get</a:t>
            </a:r>
            <a:r>
              <a:rPr lang="en-US" sz="2800" dirty="0">
                <a:latin typeface="Consolas" panose="020B0609020204030204" pitchFamily="49" charset="0"/>
              </a:rPr>
              <a:t>("Sriram")</a:t>
            </a:r>
            <a:r>
              <a:rPr lang="en-US" sz="2800" dirty="0"/>
              <a:t> is null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1D28387-E948-617C-5527-B849A87B4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512035"/>
            <a:ext cx="5621639" cy="306635"/>
          </a:xfrm>
          <a:prstGeom prst="rect">
            <a:avLst/>
          </a:prstGeom>
        </p:spPr>
      </p:pic>
      <p:sp>
        <p:nvSpPr>
          <p:cNvPr id="17" name="Lightning Bolt 16">
            <a:extLst>
              <a:ext uri="{FF2B5EF4-FFF2-40B4-BE49-F238E27FC236}">
                <a16:creationId xmlns:a16="http://schemas.microsoft.com/office/drawing/2014/main" id="{8C6C0BC5-50A3-D5B6-4DD2-0C532F99D81B}"/>
              </a:ext>
            </a:extLst>
          </p:cNvPr>
          <p:cNvSpPr/>
          <p:nvPr/>
        </p:nvSpPr>
        <p:spPr>
          <a:xfrm>
            <a:off x="2996878" y="3887333"/>
            <a:ext cx="1219200" cy="1039336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9" grpId="0"/>
      <p:bldP spid="8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Questions from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2515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b="1" dirty="0"/>
              <a:t>Collaborative Exercises</a:t>
            </a:r>
          </a:p>
          <a:p>
            <a:r>
              <a:rPr lang="en-US" sz="2800" i="1" dirty="0" err="1"/>
              <a:t>PracticeMapsAndObjectIntro</a:t>
            </a:r>
            <a:endParaRPr lang="en-US" sz="2800" i="1" dirty="0"/>
          </a:p>
          <a:p>
            <a:r>
              <a:rPr lang="en-US" sz="2800" i="1" dirty="0" err="1"/>
              <a:t>MapsAndObjectIntroQuiz</a:t>
            </a:r>
            <a:endParaRPr lang="en-US" sz="2800" i="1" dirty="0"/>
          </a:p>
          <a:p>
            <a:endParaRPr lang="en-US" sz="2800" dirty="0"/>
          </a:p>
          <a:p>
            <a:r>
              <a:rPr lang="en-US" sz="2800" dirty="0"/>
              <a:t>Post ANY questions to Piazza </a:t>
            </a:r>
            <a:r>
              <a:rPr lang="en-US" sz="2800" b="1" i="1" u="sng" dirty="0"/>
              <a:t>even including code </a:t>
            </a:r>
            <a:r>
              <a:rPr lang="en-US" sz="2800" dirty="0"/>
              <a:t>since this is purely collaborative exercise and the solution code is available to you</a:t>
            </a:r>
          </a:p>
          <a:p>
            <a:r>
              <a:rPr lang="en-US" sz="2800" dirty="0"/>
              <a:t>Please help! Post answers to questions posted by other students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1686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Maps – What, When, Why,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/>
              <a:t>What:</a:t>
            </a:r>
          </a:p>
          <a:p>
            <a:r>
              <a:rPr lang="en-US"/>
              <a:t>Collection of key-value pairs</a:t>
            </a:r>
          </a:p>
          <a:p>
            <a:pPr lvl="1"/>
            <a:r>
              <a:rPr lang="en-US"/>
              <a:t>Key is the identifier </a:t>
            </a:r>
          </a:p>
          <a:p>
            <a:pPr lvl="2"/>
            <a:r>
              <a:rPr lang="en-US"/>
              <a:t>i.e. A word in a dictionary, or a student ID number, something that uniquely identifies an item</a:t>
            </a:r>
          </a:p>
          <a:p>
            <a:pPr lvl="1"/>
            <a:r>
              <a:rPr lang="en-US"/>
              <a:t>Value is the data for that identifier</a:t>
            </a:r>
          </a:p>
          <a:p>
            <a:pPr lvl="2"/>
            <a:r>
              <a:rPr lang="en-US"/>
              <a:t>i.e. The definition of a word in a dictionary, a Student object for an ID, the value associated with an unique ID</a:t>
            </a:r>
          </a:p>
          <a:p>
            <a:r>
              <a:rPr lang="en-US"/>
              <a:t>Think of this like a dictionary (in some programming languages they’re even called dictionaries)</a:t>
            </a:r>
          </a:p>
          <a:p>
            <a:pPr lvl="1"/>
            <a:r>
              <a:rPr lang="en-US"/>
              <a:t>Key: word</a:t>
            </a:r>
          </a:p>
          <a:p>
            <a:pPr lvl="1"/>
            <a:r>
              <a:rPr lang="en-US"/>
              <a:t>Value: definition</a:t>
            </a:r>
          </a:p>
        </p:txBody>
      </p:sp>
    </p:spTree>
    <p:extLst>
      <p:ext uri="{BB962C8B-B14F-4D97-AF65-F5344CB8AC3E}">
        <p14:creationId xmlns:p14="http://schemas.microsoft.com/office/powerpoint/2010/main" val="2989450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Maps – What, When, Why,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When:</a:t>
            </a:r>
          </a:p>
          <a:p>
            <a:r>
              <a:rPr lang="en-US" dirty="0"/>
              <a:t>We use maps when a unique piece of data is used to retrieve additional information</a:t>
            </a:r>
          </a:p>
          <a:p>
            <a:pPr marL="0" indent="0">
              <a:buNone/>
            </a:pPr>
            <a:r>
              <a:rPr lang="en-US" dirty="0"/>
              <a:t>Why:</a:t>
            </a:r>
          </a:p>
          <a:p>
            <a:r>
              <a:rPr lang="en-US" dirty="0"/>
              <a:t>Fast access to information based on a unique key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HashMap&lt;String, Student&gt; 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usernameToStudent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HashMap&lt;String, Student&gt;();</a:t>
            </a:r>
          </a:p>
        </p:txBody>
      </p:sp>
    </p:spTree>
    <p:extLst>
      <p:ext uri="{BB962C8B-B14F-4D97-AF65-F5344CB8AC3E}">
        <p14:creationId xmlns:p14="http://schemas.microsoft.com/office/powerpoint/2010/main" val="593419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10C0F0-A4AA-C4E1-E13B-896607819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5866E-7500-D23B-2F8D-E7F829573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20658-D0E6-E626-0CFE-F8E48045D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38201"/>
            <a:ext cx="8915400" cy="8788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  <a:tabLst>
                <a:tab pos="3381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HashMap&lt;String, Dog&gt; </a:t>
            </a:r>
            <a:r>
              <a:rPr lang="en-US" sz="1800" dirty="0" err="1">
                <a:latin typeface="Courier New"/>
                <a:cs typeface="Courier New"/>
              </a:rPr>
              <a:t>nameToDogMap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HashMap&lt;String, Dog&gt;();</a:t>
            </a:r>
          </a:p>
          <a:p>
            <a:pPr marL="0" indent="0">
              <a:buNone/>
              <a:tabLst>
                <a:tab pos="338138" algn="l"/>
              </a:tabLst>
            </a:pPr>
            <a:endParaRPr lang="en-US" sz="3300" dirty="0"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501650" algn="l"/>
              </a:tabLst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8138" algn="l"/>
              </a:tabLst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8138" algn="l"/>
              </a:tabLst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8138" algn="l"/>
              </a:tabLst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A0B28F2-44CD-C859-AEA8-819753A5F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898284"/>
              </p:ext>
            </p:extLst>
          </p:nvPr>
        </p:nvGraphicFramePr>
        <p:xfrm>
          <a:off x="251889" y="1239992"/>
          <a:ext cx="2526034" cy="528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624">
                  <a:extLst>
                    <a:ext uri="{9D8B030D-6E8A-4147-A177-3AD203B41FA5}">
                      <a16:colId xmlns:a16="http://schemas.microsoft.com/office/drawing/2014/main" val="2795328302"/>
                    </a:ext>
                  </a:extLst>
                </a:gridCol>
                <a:gridCol w="1458410">
                  <a:extLst>
                    <a:ext uri="{9D8B030D-6E8A-4147-A177-3AD203B41FA5}">
                      <a16:colId xmlns:a16="http://schemas.microsoft.com/office/drawing/2014/main" val="2355400934"/>
                    </a:ext>
                  </a:extLst>
                </a:gridCol>
              </a:tblGrid>
              <a:tr h="88138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34544"/>
                  </a:ext>
                </a:extLst>
              </a:tr>
              <a:tr h="881380">
                <a:tc>
                  <a:txBody>
                    <a:bodyPr/>
                    <a:lstStyle/>
                    <a:p>
                      <a:r>
                        <a:rPr lang="en-US" dirty="0"/>
                        <a:t>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162091"/>
                  </a:ext>
                </a:extLst>
              </a:tr>
              <a:tr h="881380">
                <a:tc>
                  <a:txBody>
                    <a:bodyPr/>
                    <a:lstStyle/>
                    <a:p>
                      <a:r>
                        <a:rPr lang="en-US" dirty="0"/>
                        <a:t>Buddy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008689"/>
                  </a:ext>
                </a:extLst>
              </a:tr>
              <a:tr h="881380">
                <a:tc>
                  <a:txBody>
                    <a:bodyPr/>
                    <a:lstStyle/>
                    <a:p>
                      <a:r>
                        <a:rPr lang="en-US" dirty="0"/>
                        <a:t>Doug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825259"/>
                  </a:ext>
                </a:extLst>
              </a:tr>
              <a:tr h="881380">
                <a:tc>
                  <a:txBody>
                    <a:bodyPr/>
                    <a:lstStyle/>
                    <a:p>
                      <a:r>
                        <a:rPr lang="en-US" dirty="0"/>
                        <a:t>Pickles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264194"/>
                  </a:ext>
                </a:extLst>
              </a:tr>
              <a:tr h="881380">
                <a:tc>
                  <a:txBody>
                    <a:bodyPr/>
                    <a:lstStyle/>
                    <a:p>
                      <a:r>
                        <a:rPr lang="en-US" dirty="0"/>
                        <a:t>Yolanda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955349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7F0AD270-7771-97C8-14F2-91316D4BDC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755" y="2113486"/>
            <a:ext cx="710481" cy="8176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93DBEC0-2FD0-3947-4E08-6674A91D3A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754" y="3061118"/>
            <a:ext cx="710481" cy="8176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AA7683-7802-C47C-F7E8-008E1AB76B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754" y="3909372"/>
            <a:ext cx="710481" cy="8176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0E83C0-A991-7E40-5869-157A6E7FFD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754" y="4834037"/>
            <a:ext cx="710481" cy="8176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A875E34-D9F3-F6EC-41BC-5AC7B6D4EE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753" y="5710604"/>
            <a:ext cx="710481" cy="81766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3439F45-A975-F0FC-CF3C-8067F510AC09}"/>
              </a:ext>
            </a:extLst>
          </p:cNvPr>
          <p:cNvSpPr txBox="1"/>
          <p:nvPr/>
        </p:nvSpPr>
        <p:spPr>
          <a:xfrm>
            <a:off x="2777924" y="1407892"/>
            <a:ext cx="6366078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tabLst>
                <a:tab pos="501650" algn="l"/>
              </a:tabLst>
            </a:pPr>
            <a:r>
              <a:rPr lang="en-US" sz="1800" dirty="0">
                <a:latin typeface="Courier New"/>
                <a:cs typeface="Courier New"/>
              </a:rPr>
              <a:t>Can be created all at once</a:t>
            </a:r>
          </a:p>
          <a:p>
            <a:pPr marL="0" indent="0">
              <a:buNone/>
              <a:tabLst>
                <a:tab pos="501650" algn="l"/>
              </a:tabLst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501650" algn="l"/>
              </a:tabLst>
            </a:pPr>
            <a:r>
              <a:rPr lang="en-US" sz="1800" dirty="0" err="1">
                <a:latin typeface="Courier New"/>
                <a:cs typeface="Courier New"/>
              </a:rPr>
              <a:t>nameToDogMap</a:t>
            </a:r>
            <a:r>
              <a:rPr lang="en-US" dirty="0">
                <a:latin typeface="Courier New"/>
                <a:cs typeface="Courier New"/>
              </a:rPr>
              <a:t> = {</a:t>
            </a:r>
          </a:p>
          <a:p>
            <a:pPr marL="0" indent="0">
              <a:buNone/>
              <a:tabLst>
                <a:tab pos="50165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("Ally", new Dog("Ally"),</a:t>
            </a:r>
          </a:p>
          <a:p>
            <a:pPr marL="0" indent="0">
              <a:buNone/>
              <a:tabLst>
                <a:tab pos="50165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("Buddy", new Dog("Buddy"),</a:t>
            </a:r>
          </a:p>
          <a:p>
            <a:pPr marL="0" indent="0">
              <a:buNone/>
              <a:tabLst>
                <a:tab pos="50165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("Doug", new Dog("Doug"),</a:t>
            </a:r>
          </a:p>
          <a:p>
            <a:pPr marL="0" indent="0">
              <a:buNone/>
              <a:tabLst>
                <a:tab pos="50165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("Pickles", new Dog("Pickles "),</a:t>
            </a:r>
          </a:p>
          <a:p>
            <a:pPr marL="0" indent="0">
              <a:buNone/>
              <a:tabLst>
                <a:tab pos="50165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("Yolanda", new Dog("Yolanda")</a:t>
            </a:r>
          </a:p>
          <a:p>
            <a:pPr marL="0" indent="0">
              <a:buNone/>
              <a:tabLst>
                <a:tab pos="50165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501650" algn="l"/>
              </a:tabLst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50165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 (more commonly) one at a time via “put"</a:t>
            </a:r>
          </a:p>
          <a:p>
            <a:pPr marL="0" indent="0">
              <a:buNone/>
              <a:tabLst>
                <a:tab pos="501650" algn="l"/>
              </a:tabLst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501650" algn="l"/>
              </a:tabLst>
            </a:pPr>
            <a:r>
              <a:rPr lang="en-US" sz="1600" dirty="0" err="1">
                <a:latin typeface="Courier New"/>
                <a:cs typeface="Courier New"/>
              </a:rPr>
              <a:t>nameToDogMap.put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"Ally", new Dog("Ally") );</a:t>
            </a:r>
          </a:p>
          <a:p>
            <a:pPr>
              <a:tabLst>
                <a:tab pos="501650" algn="l"/>
              </a:tabLst>
            </a:pPr>
            <a:r>
              <a:rPr lang="en-US" sz="1600" dirty="0" err="1">
                <a:latin typeface="Courier New"/>
                <a:cs typeface="Courier New"/>
              </a:rPr>
              <a:t>nameToDogMap.put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"Buddy", new Dog("Buddy") );</a:t>
            </a:r>
          </a:p>
          <a:p>
            <a:pPr>
              <a:tabLst>
                <a:tab pos="501650" algn="l"/>
              </a:tabLst>
            </a:pPr>
            <a:r>
              <a:rPr lang="en-US" sz="1600" dirty="0" err="1">
                <a:latin typeface="Courier New"/>
                <a:cs typeface="Courier New"/>
              </a:rPr>
              <a:t>nameToDogMap.put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“Doug", new Dog(“Doug") );</a:t>
            </a:r>
          </a:p>
          <a:p>
            <a:pPr>
              <a:tabLst>
                <a:tab pos="501650" algn="l"/>
              </a:tabLst>
            </a:pPr>
            <a:r>
              <a:rPr lang="en-US" sz="1600" dirty="0" err="1">
                <a:latin typeface="Courier New"/>
                <a:cs typeface="Courier New"/>
              </a:rPr>
              <a:t>nameToDogMap.put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"Pickles", new Dog("Pickles") );</a:t>
            </a:r>
          </a:p>
          <a:p>
            <a:pPr>
              <a:tabLst>
                <a:tab pos="501650" algn="l"/>
              </a:tabLst>
            </a:pPr>
            <a:r>
              <a:rPr lang="en-US" sz="1600" dirty="0" err="1">
                <a:latin typeface="Courier New"/>
                <a:cs typeface="Courier New"/>
              </a:rPr>
              <a:t>nameToDogMap.put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"Yolanda", new Dog("Yolanda") );</a:t>
            </a:r>
          </a:p>
          <a:p>
            <a:pPr marL="0" indent="0">
              <a:buNone/>
              <a:tabLst>
                <a:tab pos="501650" algn="l"/>
              </a:tabLst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38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Another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915400" cy="5135563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338138" algn="l"/>
              </a:tabLs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HashMap&lt;Integer, String&gt; </a:t>
            </a:r>
          </a:p>
          <a:p>
            <a:pPr marL="0" indent="0">
              <a:buNone/>
              <a:tabLst>
                <a:tab pos="338138" algn="l"/>
              </a:tabLs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airportMap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HashMap&lt;Integer, String&gt;();</a:t>
            </a:r>
          </a:p>
          <a:p>
            <a:pPr marL="0" indent="0">
              <a:buNone/>
              <a:tabLst>
                <a:tab pos="338138" algn="l"/>
              </a:tabLst>
            </a:pPr>
            <a:r>
              <a:rPr lang="en-US" sz="2400" dirty="0">
                <a:cs typeface="Courier New" panose="02070309020205020404" pitchFamily="49" charset="0"/>
              </a:rPr>
              <a:t>Represented with a mathematical diagram:</a:t>
            </a:r>
          </a:p>
          <a:p>
            <a:pPr marL="0" indent="0">
              <a:buNone/>
              <a:tabLst>
                <a:tab pos="338138" algn="l"/>
              </a:tabLst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8138" algn="l"/>
              </a:tabLst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8138" algn="l"/>
              </a:tabLst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 descr="Diagram, venn diagram&#10;&#10;Description automatically generated">
            <a:extLst>
              <a:ext uri="{FF2B5EF4-FFF2-40B4-BE49-F238E27FC236}">
                <a16:creationId xmlns:a16="http://schemas.microsoft.com/office/drawing/2014/main" id="{33C15C45-0C7E-8243-907A-317C1374BC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86000"/>
            <a:ext cx="6558702" cy="44078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8E9143-2A03-EBBE-D83B-58A4F59D8F2C}"/>
              </a:ext>
            </a:extLst>
          </p:cNvPr>
          <p:cNvSpPr txBox="1"/>
          <p:nvPr/>
        </p:nvSpPr>
        <p:spPr>
          <a:xfrm>
            <a:off x="2771173" y="1022003"/>
            <a:ext cx="3148314" cy="138499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Could we reverse the key-value relationship?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2BE7CD-3563-78C6-FDA1-5672C835D6D0}"/>
              </a:ext>
            </a:extLst>
          </p:cNvPr>
          <p:cNvSpPr txBox="1"/>
          <p:nvPr/>
        </p:nvSpPr>
        <p:spPr>
          <a:xfrm>
            <a:off x="2675538" y="6055750"/>
            <a:ext cx="3646025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Which way is better?</a:t>
            </a:r>
          </a:p>
        </p:txBody>
      </p:sp>
    </p:spTree>
    <p:extLst>
      <p:ext uri="{BB962C8B-B14F-4D97-AF65-F5344CB8AC3E}">
        <p14:creationId xmlns:p14="http://schemas.microsoft.com/office/powerpoint/2010/main" val="295881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Another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915400" cy="513556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  <a:tabLst>
                <a:tab pos="338138" algn="l"/>
              </a:tabLs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HashMap&lt;Integer, String&gt; </a:t>
            </a:r>
          </a:p>
          <a:p>
            <a:pPr marL="0" indent="0">
              <a:buNone/>
              <a:tabLst>
                <a:tab pos="338138" algn="l"/>
              </a:tabLs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>
                <a:latin typeface="Courier New"/>
                <a:cs typeface="Courier New"/>
              </a:rPr>
              <a:t>zipcodeToAirport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HashMap&lt;Integer, String&gt;();</a:t>
            </a:r>
          </a:p>
          <a:p>
            <a:pPr marL="0" indent="0">
              <a:buNone/>
              <a:tabLst>
                <a:tab pos="338138" algn="l"/>
              </a:tabLst>
            </a:pPr>
            <a:endParaRPr lang="en-US" sz="3300" dirty="0"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8138" algn="l"/>
              </a:tabLst>
            </a:pPr>
            <a:r>
              <a:rPr lang="en-US" sz="3300" dirty="0">
                <a:cs typeface="Courier New" panose="02070309020205020404" pitchFamily="49" charset="0"/>
              </a:rPr>
              <a:t>Represented with a mathematical set:</a:t>
            </a:r>
          </a:p>
          <a:p>
            <a:pPr marL="0" indent="0">
              <a:buNone/>
              <a:tabLst>
                <a:tab pos="338138" algn="l"/>
              </a:tabLst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501650" algn="l"/>
              </a:tabLst>
            </a:pPr>
            <a:r>
              <a:rPr lang="en-US" dirty="0" err="1">
                <a:latin typeface="Courier New"/>
                <a:cs typeface="Courier New"/>
              </a:rPr>
              <a:t>zipcodeToAirport</a:t>
            </a:r>
            <a:r>
              <a:rPr lang="en-US" dirty="0">
                <a:latin typeface="Courier New"/>
                <a:cs typeface="Courier New"/>
              </a:rPr>
              <a:t> = {</a:t>
            </a:r>
          </a:p>
          <a:p>
            <a:pPr marL="0" indent="0">
              <a:buNone/>
              <a:tabLst>
                <a:tab pos="50165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(46241, "Indy"),</a:t>
            </a:r>
          </a:p>
          <a:p>
            <a:pPr marL="0" indent="0">
              <a:buNone/>
              <a:tabLst>
                <a:tab pos="50165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(60666, "O'Hare"),</a:t>
            </a:r>
          </a:p>
          <a:p>
            <a:pPr marL="0" indent="0">
              <a:buNone/>
              <a:tabLst>
                <a:tab pos="50165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(32827, "Orlando Airport"), </a:t>
            </a:r>
          </a:p>
          <a:p>
            <a:pPr marL="0" indent="0">
              <a:buNone/>
              <a:tabLst>
                <a:tab pos="50165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(90045, "LAX Airport"),</a:t>
            </a:r>
          </a:p>
          <a:p>
            <a:pPr marL="0" indent="0">
              <a:buNone/>
              <a:tabLst>
                <a:tab pos="50165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(75261, "DFW Airport"),</a:t>
            </a:r>
          </a:p>
          <a:p>
            <a:pPr marL="0" indent="0">
              <a:buNone/>
              <a:tabLst>
                <a:tab pos="50165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(94111, "SFO Airport")</a:t>
            </a:r>
          </a:p>
          <a:p>
            <a:pPr marL="0" indent="0">
              <a:buNone/>
              <a:tabLst>
                <a:tab pos="50165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501650" algn="l"/>
              </a:tabLst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8138" algn="l"/>
              </a:tabLst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8138" algn="l"/>
              </a:tabLst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8138" algn="l"/>
              </a:tabLst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992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Sometimes, it’s difficult to fully understand maps.</a:t>
            </a:r>
          </a:p>
          <a:p>
            <a:r>
              <a:rPr lang="en-US" dirty="0"/>
              <a:t>Let’s do an example together:</a:t>
            </a:r>
          </a:p>
          <a:p>
            <a:pPr lvl="1"/>
            <a:r>
              <a:rPr lang="en-US" dirty="0"/>
              <a:t>Implement an int array using a map</a:t>
            </a:r>
          </a:p>
          <a:p>
            <a:pPr lvl="1"/>
            <a:r>
              <a:rPr lang="en-US" dirty="0"/>
              <a:t>Then we will make a word to square map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41609CD-808B-7123-9616-67994AF56B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889380"/>
              </p:ext>
            </p:extLst>
          </p:nvPr>
        </p:nvGraphicFramePr>
        <p:xfrm>
          <a:off x="880729" y="4335639"/>
          <a:ext cx="202727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837">
                  <a:extLst>
                    <a:ext uri="{9D8B030D-6E8A-4147-A177-3AD203B41FA5}">
                      <a16:colId xmlns:a16="http://schemas.microsoft.com/office/drawing/2014/main" val="3013170273"/>
                    </a:ext>
                  </a:extLst>
                </a:gridCol>
                <a:gridCol w="1318438">
                  <a:extLst>
                    <a:ext uri="{9D8B030D-6E8A-4147-A177-3AD203B41FA5}">
                      <a16:colId xmlns:a16="http://schemas.microsoft.com/office/drawing/2014/main" val="903354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713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867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15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189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157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11169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B092AB7-A154-B68F-F2A2-679AC1DBA1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497536"/>
              </p:ext>
            </p:extLst>
          </p:nvPr>
        </p:nvGraphicFramePr>
        <p:xfrm>
          <a:off x="5358809" y="4335639"/>
          <a:ext cx="256599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172">
                  <a:extLst>
                    <a:ext uri="{9D8B030D-6E8A-4147-A177-3AD203B41FA5}">
                      <a16:colId xmlns:a16="http://schemas.microsoft.com/office/drawing/2014/main" val="3013170273"/>
                    </a:ext>
                  </a:extLst>
                </a:gridCol>
                <a:gridCol w="1268820">
                  <a:extLst>
                    <a:ext uri="{9D8B030D-6E8A-4147-A177-3AD203B41FA5}">
                      <a16:colId xmlns:a16="http://schemas.microsoft.com/office/drawing/2014/main" val="903354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713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“zero”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867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“one”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15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“two”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189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“three”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157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“four”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111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992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Sometimes, it’s difficult to fully understand maps.</a:t>
            </a:r>
          </a:p>
          <a:p>
            <a:r>
              <a:rPr lang="en-US" dirty="0"/>
              <a:t>Let’s work with MapExampleV1 from Team's channel </a:t>
            </a:r>
            <a:r>
              <a:rPr lang="en-US" i="1" dirty="0"/>
              <a:t>for Hollingsworth Sections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141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83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Read through the 3 Map sample problems found in </a:t>
            </a:r>
            <a:r>
              <a:rPr lang="en-US" i="1" dirty="0" err="1"/>
              <a:t>MapsSamples.pdf</a:t>
            </a:r>
            <a:r>
              <a:rPr lang="en-US" i="1" dirty="0"/>
              <a:t> </a:t>
            </a:r>
            <a:r>
              <a:rPr lang="en-US" dirty="0"/>
              <a:t>and make sure you understand how they work</a:t>
            </a:r>
          </a:p>
          <a:p>
            <a:r>
              <a:rPr lang="en-US" dirty="0"/>
              <a:t>Then use the code as an example to answer the Map quiz questions</a:t>
            </a:r>
          </a:p>
          <a:p>
            <a:r>
              <a:rPr lang="en-US" dirty="0"/>
              <a:t>Then solve the map problems in today’s code</a:t>
            </a:r>
          </a:p>
          <a:p>
            <a:r>
              <a:rPr lang="en-US" dirty="0"/>
              <a:t>Post ANY questions to Piazza </a:t>
            </a:r>
            <a:r>
              <a:rPr lang="en-US" b="1" i="1" u="sng" dirty="0"/>
              <a:t>even including code </a:t>
            </a:r>
            <a:r>
              <a:rPr lang="en-US" dirty="0"/>
              <a:t>since this is purely collaborative exercise and the solution code is available to you</a:t>
            </a:r>
          </a:p>
          <a:p>
            <a:r>
              <a:rPr lang="en-US" dirty="0"/>
              <a:t>Please look to help answer questions other students post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398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0f9cb1-409d-4c4b-8197-1d4f7dd48124" xsi:nil="true"/>
    <lcf76f155ced4ddcb4097134ff3c332f xmlns="08600313-7276-4ca7-b5d3-7d86193ee0ac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8" ma:contentTypeDescription="Create a new document." ma:contentTypeScope="" ma:versionID="ecce54155d2ea7caa9aed06c8b6b9867">
  <xsd:schema xmlns:xsd="http://www.w3.org/2001/XMLSchema" xmlns:xs="http://www.w3.org/2001/XMLSchema" xmlns:p="http://schemas.microsoft.com/office/2006/metadata/properties" xmlns:ns2="08600313-7276-4ca7-b5d3-7d86193ee0ac" xmlns:ns3="820f9cb1-409d-4c4b-8197-1d4f7dd48124" targetNamespace="http://schemas.microsoft.com/office/2006/metadata/properties" ma:root="true" ma:fieldsID="bfd7385540b70b2fe84ac888cc214377" ns2:_="" ns3:_="">
    <xsd:import namespace="08600313-7276-4ca7-b5d3-7d86193ee0ac"/>
    <xsd:import namespace="820f9cb1-409d-4c4b-8197-1d4f7dd481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1a83542-6b13-4414-947d-2211b265f7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f9cb1-409d-4c4b-8197-1d4f7dd4812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e4b8413-bde8-45bb-ad7f-2c4efb398c4d}" ma:internalName="TaxCatchAll" ma:showField="CatchAllData" ma:web="820f9cb1-409d-4c4b-8197-1d4f7dd48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5853FB-FDB6-4767-A7D2-87B46BAC936B}">
  <ds:schemaRefs>
    <ds:schemaRef ds:uri="79ddb764-415a-4c38-83b7-908be6382be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820f9cb1-409d-4c4b-8197-1d4f7dd48124"/>
    <ds:schemaRef ds:uri="08600313-7276-4ca7-b5d3-7d86193ee0ac"/>
  </ds:schemaRefs>
</ds:datastoreItem>
</file>

<file path=customXml/itemProps2.xml><?xml version="1.0" encoding="utf-8"?>
<ds:datastoreItem xmlns:ds="http://schemas.openxmlformats.org/officeDocument/2006/customXml" ds:itemID="{506930A9-2269-4C50-A3CA-3568D9D586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820f9cb1-409d-4c4b-8197-1d4f7dd481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A08FB1-921F-4826-8B4B-8F80D137C2A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</TotalTime>
  <Words>1181</Words>
  <Application>Microsoft Office PowerPoint</Application>
  <PresentationFormat>On-screen Show (4:3)</PresentationFormat>
  <Paragraphs>183</Paragraphs>
  <Slides>12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Consolas</vt:lpstr>
      <vt:lpstr>Courier New</vt:lpstr>
      <vt:lpstr>Office Theme</vt:lpstr>
      <vt:lpstr>CSSE 220</vt:lpstr>
      <vt:lpstr>Maps – What, When, Why, How?</vt:lpstr>
      <vt:lpstr>Maps – What, When, Why, How?</vt:lpstr>
      <vt:lpstr>Another Example</vt:lpstr>
      <vt:lpstr>Another Example</vt:lpstr>
      <vt:lpstr>Another Example</vt:lpstr>
      <vt:lpstr>Maps</vt:lpstr>
      <vt:lpstr>Maps</vt:lpstr>
      <vt:lpstr>Maps</vt:lpstr>
      <vt:lpstr>HashMap with collections  as values</vt:lpstr>
      <vt:lpstr>HashMap with collections  as values</vt:lpstr>
      <vt:lpstr>Reminder: Questions from Today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Yoder, Jason</cp:lastModifiedBy>
  <cp:revision>15</cp:revision>
  <cp:lastPrinted>2012-11-29T20:56:52Z</cp:lastPrinted>
  <dcterms:created xsi:type="dcterms:W3CDTF">2007-11-19T15:20:41Z</dcterms:created>
  <dcterms:modified xsi:type="dcterms:W3CDTF">2025-03-03T17:45:28Z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0x0101004285D81DBE5F5A448E892B34D6B8CF20</vt:lpwstr>
  </property>
  <property fmtid="{D5CDD505-2E9C-101B-9397-08002B2CF9AE}" pid="4" name="Order">
    <vt:r8>3300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_SourceUrl">
    <vt:lpwstr/>
  </property>
  <property fmtid="{D5CDD505-2E9C-101B-9397-08002B2CF9AE}" pid="10" name="_SharedFileIndex">
    <vt:lpwstr/>
  </property>
  <property fmtid="{D5CDD505-2E9C-101B-9397-08002B2CF9AE}" pid="11" name="ComplianceAssetId">
    <vt:lpwstr/>
  </property>
  <property fmtid="{D5CDD505-2E9C-101B-9397-08002B2CF9AE}" pid="12" name="TemplateUrl">
    <vt:lpwstr/>
  </property>
</Properties>
</file>