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0" r:id="rId2"/>
    <p:sldId id="277" r:id="rId3"/>
    <p:sldId id="316" r:id="rId4"/>
    <p:sldId id="317" r:id="rId5"/>
    <p:sldId id="319" r:id="rId6"/>
    <p:sldId id="330" r:id="rId7"/>
    <p:sldId id="328" r:id="rId8"/>
    <p:sldId id="329" r:id="rId9"/>
    <p:sldId id="321" r:id="rId10"/>
    <p:sldId id="323" r:id="rId11"/>
    <p:sldId id="322" r:id="rId12"/>
    <p:sldId id="324" r:id="rId13"/>
    <p:sldId id="325" r:id="rId14"/>
    <p:sldId id="326" r:id="rId15"/>
    <p:sldId id="327" r:id="rId16"/>
    <p:sldId id="273" r:id="rId17"/>
    <p:sldId id="331" r:id="rId18"/>
    <p:sldId id="296" r:id="rId19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CF2F9-82FB-F942-BC6A-CAB2A4EF9C94}" v="249" dt="2020-09-07T00:28:13.10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9" autoAdjust="0"/>
    <p:restoredTop sz="92177" autoAdjust="0"/>
  </p:normalViewPr>
  <p:slideViewPr>
    <p:cSldViewPr snapToGrid="0">
      <p:cViewPr varScale="1">
        <p:scale>
          <a:sx n="77" d="100"/>
          <a:sy n="77" d="100"/>
        </p:scale>
        <p:origin x="201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853CF2F9-82FB-F942-BC6A-CAB2A4EF9C94}"/>
    <pc:docChg chg="undo custSel addSld delSld modSld sldOrd">
      <pc:chgData name="Hollingsworth, Joseph" userId="6338ef61-550f-4a52-a8a3-bd9025908f10" providerId="ADAL" clId="{853CF2F9-82FB-F942-BC6A-CAB2A4EF9C94}" dt="2020-09-07T00:52:10.199" v="7743" actId="20577"/>
      <pc:docMkLst>
        <pc:docMk/>
      </pc:docMkLst>
      <pc:sldChg chg="modSp del mod">
        <pc:chgData name="Hollingsworth, Joseph" userId="6338ef61-550f-4a52-a8a3-bd9025908f10" providerId="ADAL" clId="{853CF2F9-82FB-F942-BC6A-CAB2A4EF9C94}" dt="2020-09-04T19:23:08.300" v="2686" actId="2696"/>
        <pc:sldMkLst>
          <pc:docMk/>
          <pc:sldMk cId="0" sldId="260"/>
        </pc:sldMkLst>
        <pc:spChg chg="mod">
          <ac:chgData name="Hollingsworth, Joseph" userId="6338ef61-550f-4a52-a8a3-bd9025908f10" providerId="ADAL" clId="{853CF2F9-82FB-F942-BC6A-CAB2A4EF9C94}" dt="2020-09-04T18:37:12.546" v="1518" actId="255"/>
          <ac:spMkLst>
            <pc:docMk/>
            <pc:sldMk cId="0" sldId="260"/>
            <ac:spMk id="66" creationId="{00000000-0000-0000-0000-000000000000}"/>
          </ac:spMkLst>
        </pc:spChg>
      </pc:sldChg>
      <pc:sldChg chg="addSp delSp modSp del mod modNotesTx">
        <pc:chgData name="Hollingsworth, Joseph" userId="6338ef61-550f-4a52-a8a3-bd9025908f10" providerId="ADAL" clId="{853CF2F9-82FB-F942-BC6A-CAB2A4EF9C94}" dt="2020-09-07T00:04:19.764" v="7494" actId="2696"/>
        <pc:sldMkLst>
          <pc:docMk/>
          <pc:sldMk cId="0" sldId="262"/>
        </pc:sldMkLst>
        <pc:spChg chg="mod">
          <ac:chgData name="Hollingsworth, Joseph" userId="6338ef61-550f-4a52-a8a3-bd9025908f10" providerId="ADAL" clId="{853CF2F9-82FB-F942-BC6A-CAB2A4EF9C94}" dt="2020-09-04T18:01:16.484" v="713" actId="2711"/>
          <ac:spMkLst>
            <pc:docMk/>
            <pc:sldMk cId="0" sldId="262"/>
            <ac:spMk id="74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36:08.956" v="1514" actId="255"/>
          <ac:spMkLst>
            <pc:docMk/>
            <pc:sldMk cId="0" sldId="262"/>
            <ac:spMk id="75" creationId="{00000000-0000-0000-0000-000000000000}"/>
          </ac:spMkLst>
        </pc:spChg>
        <pc:graphicFrameChg chg="add del mod modGraphic">
          <ac:chgData name="Hollingsworth, Joseph" userId="6338ef61-550f-4a52-a8a3-bd9025908f10" providerId="ADAL" clId="{853CF2F9-82FB-F942-BC6A-CAB2A4EF9C94}" dt="2020-09-04T18:31:15.331" v="1408" actId="478"/>
          <ac:graphicFrameMkLst>
            <pc:docMk/>
            <pc:sldMk cId="0" sldId="262"/>
            <ac:graphicFrameMk id="5" creationId="{CCB7650C-494E-AB41-9E74-9D92EAE86D6A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4T18:31:14.279" v="1407" actId="478"/>
          <ac:graphicFrameMkLst>
            <pc:docMk/>
            <pc:sldMk cId="0" sldId="262"/>
            <ac:graphicFrameMk id="6" creationId="{19BF7BA1-F1B8-A64C-8137-29529E450FDF}"/>
          </ac:graphicFrameMkLst>
        </pc:graphicFrameChg>
      </pc:sldChg>
      <pc:sldChg chg="delSp modSp del mod">
        <pc:chgData name="Hollingsworth, Joseph" userId="6338ef61-550f-4a52-a8a3-bd9025908f10" providerId="ADAL" clId="{853CF2F9-82FB-F942-BC6A-CAB2A4EF9C94}" dt="2020-09-07T00:04:24.799" v="7495" actId="2696"/>
        <pc:sldMkLst>
          <pc:docMk/>
          <pc:sldMk cId="0" sldId="263"/>
        </pc:sldMkLst>
        <pc:spChg chg="mod">
          <ac:chgData name="Hollingsworth, Joseph" userId="6338ef61-550f-4a52-a8a3-bd9025908f10" providerId="ADAL" clId="{853CF2F9-82FB-F942-BC6A-CAB2A4EF9C94}" dt="2020-09-04T18:48:38.199" v="2008" actId="255"/>
          <ac:spMkLst>
            <pc:docMk/>
            <pc:sldMk cId="0" sldId="263"/>
            <ac:spMk id="7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56:03.087" v="2123" actId="20577"/>
          <ac:spMkLst>
            <pc:docMk/>
            <pc:sldMk cId="0" sldId="263"/>
            <ac:spMk id="80" creationId="{00000000-0000-0000-0000-000000000000}"/>
          </ac:spMkLst>
        </pc:spChg>
        <pc:grpChg chg="del">
          <ac:chgData name="Hollingsworth, Joseph" userId="6338ef61-550f-4a52-a8a3-bd9025908f10" providerId="ADAL" clId="{853CF2F9-82FB-F942-BC6A-CAB2A4EF9C94}" dt="2020-09-04T18:50:39.124" v="2034" actId="478"/>
          <ac:grpSpMkLst>
            <pc:docMk/>
            <pc:sldMk cId="0" sldId="263"/>
            <ac:grpSpMk id="84" creationId="{00000000-0000-0000-0000-000000000000}"/>
          </ac:grpSpMkLst>
        </pc:grpChg>
        <pc:grpChg chg="del">
          <ac:chgData name="Hollingsworth, Joseph" userId="6338ef61-550f-4a52-a8a3-bd9025908f10" providerId="ADAL" clId="{853CF2F9-82FB-F942-BC6A-CAB2A4EF9C94}" dt="2020-09-04T18:50:40.867" v="2035" actId="478"/>
          <ac:grpSpMkLst>
            <pc:docMk/>
            <pc:sldMk cId="0" sldId="263"/>
            <ac:grpSpMk id="88" creationId="{00000000-0000-0000-0000-000000000000}"/>
          </ac:grpSpMkLst>
        </pc:grpChg>
      </pc:sldChg>
      <pc:sldChg chg="delSp modSp del mod">
        <pc:chgData name="Hollingsworth, Joseph" userId="6338ef61-550f-4a52-a8a3-bd9025908f10" providerId="ADAL" clId="{853CF2F9-82FB-F942-BC6A-CAB2A4EF9C94}" dt="2020-09-07T00:04:40.032" v="7498" actId="2696"/>
        <pc:sldMkLst>
          <pc:docMk/>
          <pc:sldMk cId="0" sldId="264"/>
        </pc:sldMkLst>
        <pc:spChg chg="mod">
          <ac:chgData name="Hollingsworth, Joseph" userId="6338ef61-550f-4a52-a8a3-bd9025908f10" providerId="ADAL" clId="{853CF2F9-82FB-F942-BC6A-CAB2A4EF9C94}" dt="2020-09-04T19:10:21.796" v="2466" actId="255"/>
          <ac:spMkLst>
            <pc:docMk/>
            <pc:sldMk cId="0" sldId="264"/>
            <ac:spMk id="9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8:40.922" v="2567" actId="20577"/>
          <ac:spMkLst>
            <pc:docMk/>
            <pc:sldMk cId="0" sldId="264"/>
            <ac:spMk id="9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5:25.903" v="2517" actId="6549"/>
          <ac:spMkLst>
            <pc:docMk/>
            <pc:sldMk cId="0" sldId="264"/>
            <ac:spMk id="96" creationId="{00000000-0000-0000-0000-000000000000}"/>
          </ac:spMkLst>
        </pc:spChg>
        <pc:grpChg chg="mod">
          <ac:chgData name="Hollingsworth, Joseph" userId="6338ef61-550f-4a52-a8a3-bd9025908f10" providerId="ADAL" clId="{853CF2F9-82FB-F942-BC6A-CAB2A4EF9C94}" dt="2020-09-04T19:15:22.323" v="2515" actId="1076"/>
          <ac:grpSpMkLst>
            <pc:docMk/>
            <pc:sldMk cId="0" sldId="264"/>
            <ac:grpSpMk id="101" creationId="{00000000-0000-0000-0000-000000000000}"/>
          </ac:grpSpMkLst>
        </pc:grpChg>
        <pc:grpChg chg="del mod">
          <ac:chgData name="Hollingsworth, Joseph" userId="6338ef61-550f-4a52-a8a3-bd9025908f10" providerId="ADAL" clId="{853CF2F9-82FB-F942-BC6A-CAB2A4EF9C94}" dt="2020-09-04T19:17:44.831" v="2519" actId="478"/>
          <ac:grpSpMkLst>
            <pc:docMk/>
            <pc:sldMk cId="0" sldId="264"/>
            <ac:grpSpMk id="105" creationId="{00000000-0000-0000-0000-000000000000}"/>
          </ac:grpSpMkLst>
        </pc:grpChg>
      </pc:sldChg>
      <pc:sldChg chg="del">
        <pc:chgData name="Hollingsworth, Joseph" userId="6338ef61-550f-4a52-a8a3-bd9025908f10" providerId="ADAL" clId="{853CF2F9-82FB-F942-BC6A-CAB2A4EF9C94}" dt="2020-09-04T19:18:56.033" v="2568" actId="2696"/>
        <pc:sldMkLst>
          <pc:docMk/>
          <pc:sldMk cId="0" sldId="265"/>
        </pc:sldMkLst>
      </pc:sldChg>
      <pc:sldChg chg="del">
        <pc:chgData name="Hollingsworth, Joseph" userId="6338ef61-550f-4a52-a8a3-bd9025908f10" providerId="ADAL" clId="{853CF2F9-82FB-F942-BC6A-CAB2A4EF9C94}" dt="2020-09-04T15:01:33.470" v="20" actId="2696"/>
        <pc:sldMkLst>
          <pc:docMk/>
          <pc:sldMk cId="0" sldId="266"/>
        </pc:sldMkLst>
      </pc:sldChg>
      <pc:sldChg chg="del">
        <pc:chgData name="Hollingsworth, Joseph" userId="6338ef61-550f-4a52-a8a3-bd9025908f10" providerId="ADAL" clId="{853CF2F9-82FB-F942-BC6A-CAB2A4EF9C94}" dt="2020-09-04T15:01:33.477" v="21" actId="2696"/>
        <pc:sldMkLst>
          <pc:docMk/>
          <pc:sldMk cId="0" sldId="267"/>
        </pc:sldMkLst>
      </pc:sldChg>
      <pc:sldChg chg="del">
        <pc:chgData name="Hollingsworth, Joseph" userId="6338ef61-550f-4a52-a8a3-bd9025908f10" providerId="ADAL" clId="{853CF2F9-82FB-F942-BC6A-CAB2A4EF9C94}" dt="2020-09-04T15:01:33.481" v="22" actId="2696"/>
        <pc:sldMkLst>
          <pc:docMk/>
          <pc:sldMk cId="0" sldId="268"/>
        </pc:sldMkLst>
      </pc:sldChg>
      <pc:sldChg chg="del">
        <pc:chgData name="Hollingsworth, Joseph" userId="6338ef61-550f-4a52-a8a3-bd9025908f10" providerId="ADAL" clId="{853CF2F9-82FB-F942-BC6A-CAB2A4EF9C94}" dt="2020-09-04T15:01:33.494" v="25" actId="2696"/>
        <pc:sldMkLst>
          <pc:docMk/>
          <pc:sldMk cId="0" sldId="269"/>
        </pc:sldMkLst>
      </pc:sldChg>
      <pc:sldChg chg="del">
        <pc:chgData name="Hollingsworth, Joseph" userId="6338ef61-550f-4a52-a8a3-bd9025908f10" providerId="ADAL" clId="{853CF2F9-82FB-F942-BC6A-CAB2A4EF9C94}" dt="2020-09-04T15:01:33.497" v="26" actId="2696"/>
        <pc:sldMkLst>
          <pc:docMk/>
          <pc:sldMk cId="0" sldId="270"/>
        </pc:sldMkLst>
      </pc:sldChg>
      <pc:sldChg chg="del">
        <pc:chgData name="Hollingsworth, Joseph" userId="6338ef61-550f-4a52-a8a3-bd9025908f10" providerId="ADAL" clId="{853CF2F9-82FB-F942-BC6A-CAB2A4EF9C94}" dt="2020-09-04T15:01:33.485" v="23" actId="2696"/>
        <pc:sldMkLst>
          <pc:docMk/>
          <pc:sldMk cId="0" sldId="271"/>
        </pc:sldMkLst>
      </pc:sldChg>
      <pc:sldChg chg="del">
        <pc:chgData name="Hollingsworth, Joseph" userId="6338ef61-550f-4a52-a8a3-bd9025908f10" providerId="ADAL" clId="{853CF2F9-82FB-F942-BC6A-CAB2A4EF9C94}" dt="2020-09-04T15:01:33.488" v="24" actId="2696"/>
        <pc:sldMkLst>
          <pc:docMk/>
          <pc:sldMk cId="0" sldId="272"/>
        </pc:sldMkLst>
      </pc:sldChg>
      <pc:sldChg chg="addSp delSp modSp mod delAnim modNotesTx">
        <pc:chgData name="Hollingsworth, Joseph" userId="6338ef61-550f-4a52-a8a3-bd9025908f10" providerId="ADAL" clId="{853CF2F9-82FB-F942-BC6A-CAB2A4EF9C94}" dt="2020-09-07T00:16:11.258" v="7521" actId="14100"/>
        <pc:sldMkLst>
          <pc:docMk/>
          <pc:sldMk cId="0" sldId="273"/>
        </pc:sldMkLst>
        <pc:spChg chg="mod">
          <ac:chgData name="Hollingsworth, Joseph" userId="6338ef61-550f-4a52-a8a3-bd9025908f10" providerId="ADAL" clId="{853CF2F9-82FB-F942-BC6A-CAB2A4EF9C94}" dt="2020-09-07T00:15:44.225" v="7512" actId="20577"/>
          <ac:spMkLst>
            <pc:docMk/>
            <pc:sldMk cId="0" sldId="273"/>
            <ac:spMk id="159" creationId="{00000000-0000-0000-0000-000000000000}"/>
          </ac:spMkLst>
        </pc:spChg>
        <pc:spChg chg="del mod">
          <ac:chgData name="Hollingsworth, Joseph" userId="6338ef61-550f-4a52-a8a3-bd9025908f10" providerId="ADAL" clId="{853CF2F9-82FB-F942-BC6A-CAB2A4EF9C94}" dt="2020-09-07T00:16:04.993" v="7519" actId="478"/>
          <ac:spMkLst>
            <pc:docMk/>
            <pc:sldMk cId="0" sldId="273"/>
            <ac:spMk id="160" creationId="{00000000-0000-0000-0000-000000000000}"/>
          </ac:spMkLst>
        </pc:spChg>
        <pc:grpChg chg="del">
          <ac:chgData name="Hollingsworth, Joseph" userId="6338ef61-550f-4a52-a8a3-bd9025908f10" providerId="ADAL" clId="{853CF2F9-82FB-F942-BC6A-CAB2A4EF9C94}" dt="2020-09-04T19:22:01.776" v="2666" actId="478"/>
          <ac:grpSpMkLst>
            <pc:docMk/>
            <pc:sldMk cId="0" sldId="273"/>
            <ac:grpSpMk id="163" creationId="{00000000-0000-0000-0000-000000000000}"/>
          </ac:grpSpMkLst>
        </pc:grpChg>
        <pc:grpChg chg="del">
          <ac:chgData name="Hollingsworth, Joseph" userId="6338ef61-550f-4a52-a8a3-bd9025908f10" providerId="ADAL" clId="{853CF2F9-82FB-F942-BC6A-CAB2A4EF9C94}" dt="2020-09-04T19:22:03.933" v="2667" actId="478"/>
          <ac:grpSpMkLst>
            <pc:docMk/>
            <pc:sldMk cId="0" sldId="273"/>
            <ac:grpSpMk id="167" creationId="{00000000-0000-0000-0000-000000000000}"/>
          </ac:grpSpMkLst>
        </pc:grpChg>
        <pc:picChg chg="add mod">
          <ac:chgData name="Hollingsworth, Joseph" userId="6338ef61-550f-4a52-a8a3-bd9025908f10" providerId="ADAL" clId="{853CF2F9-82FB-F942-BC6A-CAB2A4EF9C94}" dt="2020-09-07T00:16:11.258" v="7521" actId="14100"/>
          <ac:picMkLst>
            <pc:docMk/>
            <pc:sldMk cId="0" sldId="273"/>
            <ac:picMk id="4" creationId="{BC72E322-86AA-A647-AD55-EC7E24C25763}"/>
          </ac:picMkLst>
        </pc:picChg>
      </pc:sldChg>
      <pc:sldChg chg="del">
        <pc:chgData name="Hollingsworth, Joseph" userId="6338ef61-550f-4a52-a8a3-bd9025908f10" providerId="ADAL" clId="{853CF2F9-82FB-F942-BC6A-CAB2A4EF9C94}" dt="2020-09-04T15:02:02.013" v="27" actId="2696"/>
        <pc:sldMkLst>
          <pc:docMk/>
          <pc:sldMk cId="0" sldId="274"/>
        </pc:sldMkLst>
      </pc:sldChg>
      <pc:sldChg chg="addSp delSp modSp mod modNotesTx">
        <pc:chgData name="Hollingsworth, Joseph" userId="6338ef61-550f-4a52-a8a3-bd9025908f10" providerId="ADAL" clId="{853CF2F9-82FB-F942-BC6A-CAB2A4EF9C94}" dt="2020-09-05T19:45:19.278" v="3065" actId="114"/>
        <pc:sldMkLst>
          <pc:docMk/>
          <pc:sldMk cId="3909450765" sldId="277"/>
        </pc:sldMkLst>
        <pc:spChg chg="mod">
          <ac:chgData name="Hollingsworth, Joseph" userId="6338ef61-550f-4a52-a8a3-bd9025908f10" providerId="ADAL" clId="{853CF2F9-82FB-F942-BC6A-CAB2A4EF9C94}" dt="2020-09-05T19:39:27.539" v="2748" actId="20577"/>
          <ac:spMkLst>
            <pc:docMk/>
            <pc:sldMk cId="3909450765" sldId="277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5T19:45:19.278" v="3065" actId="114"/>
          <ac:spMkLst>
            <pc:docMk/>
            <pc:sldMk cId="3909450765" sldId="277"/>
            <ac:spMk id="3" creationId="{00000000-0000-0000-0000-000000000000}"/>
          </ac:spMkLst>
        </pc:spChg>
        <pc:graphicFrameChg chg="add del mod">
          <ac:chgData name="Hollingsworth, Joseph" userId="6338ef61-550f-4a52-a8a3-bd9025908f10" providerId="ADAL" clId="{853CF2F9-82FB-F942-BC6A-CAB2A4EF9C94}" dt="2020-09-04T17:56:03.919" v="584" actId="3680"/>
          <ac:graphicFrameMkLst>
            <pc:docMk/>
            <pc:sldMk cId="3909450765" sldId="277"/>
            <ac:graphicFrameMk id="5" creationId="{3F2CF8E4-FB08-A840-9D30-11112D2D3526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5T19:43:35.758" v="2976" actId="478"/>
          <ac:graphicFrameMkLst>
            <pc:docMk/>
            <pc:sldMk cId="3909450765" sldId="277"/>
            <ac:graphicFrameMk id="6" creationId="{4B6A72AE-04D6-354A-A224-C7B42CB78E48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5T19:43:35.758" v="2976" actId="478"/>
          <ac:graphicFrameMkLst>
            <pc:docMk/>
            <pc:sldMk cId="3909450765" sldId="277"/>
            <ac:graphicFrameMk id="7" creationId="{009B9BEB-42D9-7F47-91CA-576A5C0F3C4A}"/>
          </ac:graphicFrameMkLst>
        </pc:graphicFrameChg>
      </pc:sldChg>
      <pc:sldChg chg="addSp delSp modSp del mod">
        <pc:chgData name="Hollingsworth, Joseph" userId="6338ef61-550f-4a52-a8a3-bd9025908f10" providerId="ADAL" clId="{853CF2F9-82FB-F942-BC6A-CAB2A4EF9C94}" dt="2020-09-05T19:54:33.147" v="3248" actId="2696"/>
        <pc:sldMkLst>
          <pc:docMk/>
          <pc:sldMk cId="464429888" sldId="278"/>
        </pc:sldMkLst>
        <pc:spChg chg="del">
          <ac:chgData name="Hollingsworth, Joseph" userId="6338ef61-550f-4a52-a8a3-bd9025908f10" providerId="ADAL" clId="{853CF2F9-82FB-F942-BC6A-CAB2A4EF9C94}" dt="2020-09-04T15:13:41.629" v="448" actId="478"/>
          <ac:spMkLst>
            <pc:docMk/>
            <pc:sldMk cId="464429888" sldId="278"/>
            <ac:spMk id="2" creationId="{00000000-0000-0000-0000-000000000000}"/>
          </ac:spMkLst>
        </pc:spChg>
        <pc:spChg chg="add del">
          <ac:chgData name="Hollingsworth, Joseph" userId="6338ef61-550f-4a52-a8a3-bd9025908f10" providerId="ADAL" clId="{853CF2F9-82FB-F942-BC6A-CAB2A4EF9C94}" dt="2020-09-04T18:20:22.792" v="1156" actId="478"/>
          <ac:spMkLst>
            <pc:docMk/>
            <pc:sldMk cId="464429888" sldId="278"/>
            <ac:spMk id="2" creationId="{EA544994-5238-634C-A548-D8AB693C2D8C}"/>
          </ac:spMkLst>
        </pc:spChg>
        <pc:spChg chg="mod">
          <ac:chgData name="Hollingsworth, Joseph" userId="6338ef61-550f-4a52-a8a3-bd9025908f10" providerId="ADAL" clId="{853CF2F9-82FB-F942-BC6A-CAB2A4EF9C94}" dt="2020-09-04T18:23:16.705" v="1203" actId="255"/>
          <ac:spMkLst>
            <pc:docMk/>
            <pc:sldMk cId="464429888" sldId="278"/>
            <ac:spMk id="3" creationId="{00000000-0000-0000-0000-000000000000}"/>
          </ac:spMkLst>
        </pc:spChg>
        <pc:spChg chg="add mod">
          <ac:chgData name="Hollingsworth, Joseph" userId="6338ef61-550f-4a52-a8a3-bd9025908f10" providerId="ADAL" clId="{853CF2F9-82FB-F942-BC6A-CAB2A4EF9C94}" dt="2020-09-04T18:15:09.068" v="904" actId="113"/>
          <ac:spMkLst>
            <pc:docMk/>
            <pc:sldMk cId="464429888" sldId="278"/>
            <ac:spMk id="5" creationId="{BC71AC33-F45B-0F43-94EB-A072A43CCF82}"/>
          </ac:spMkLst>
        </pc:spChg>
        <pc:spChg chg="add del mod">
          <ac:chgData name="Hollingsworth, Joseph" userId="6338ef61-550f-4a52-a8a3-bd9025908f10" providerId="ADAL" clId="{853CF2F9-82FB-F942-BC6A-CAB2A4EF9C94}" dt="2020-09-04T15:13:43.539" v="449" actId="478"/>
          <ac:spMkLst>
            <pc:docMk/>
            <pc:sldMk cId="464429888" sldId="278"/>
            <ac:spMk id="6" creationId="{11A9B1B1-543E-CE4F-A802-8618E5ADDF83}"/>
          </ac:spMkLst>
        </pc:spChg>
        <pc:spChg chg="add mod">
          <ac:chgData name="Hollingsworth, Joseph" userId="6338ef61-550f-4a52-a8a3-bd9025908f10" providerId="ADAL" clId="{853CF2F9-82FB-F942-BC6A-CAB2A4EF9C94}" dt="2020-09-04T18:19:38.355" v="1154" actId="1076"/>
          <ac:spMkLst>
            <pc:docMk/>
            <pc:sldMk cId="464429888" sldId="278"/>
            <ac:spMk id="6" creationId="{140B9495-13BB-FF42-A430-B3E55C14E7D3}"/>
          </ac:spMkLst>
        </pc:spChg>
        <pc:spChg chg="add mod">
          <ac:chgData name="Hollingsworth, Joseph" userId="6338ef61-550f-4a52-a8a3-bd9025908f10" providerId="ADAL" clId="{853CF2F9-82FB-F942-BC6A-CAB2A4EF9C94}" dt="2020-09-04T18:36:58.728" v="1516" actId="255"/>
          <ac:spMkLst>
            <pc:docMk/>
            <pc:sldMk cId="464429888" sldId="278"/>
            <ac:spMk id="7" creationId="{08446058-86E9-D34C-B083-DE9C0772A17C}"/>
          </ac:spMkLst>
        </pc:spChg>
        <pc:spChg chg="add mod">
          <ac:chgData name="Hollingsworth, Joseph" userId="6338ef61-550f-4a52-a8a3-bd9025908f10" providerId="ADAL" clId="{853CF2F9-82FB-F942-BC6A-CAB2A4EF9C94}" dt="2020-09-04T18:23:25.619" v="1204" actId="14100"/>
          <ac:spMkLst>
            <pc:docMk/>
            <pc:sldMk cId="464429888" sldId="278"/>
            <ac:spMk id="8" creationId="{70C4B257-E3F2-3D41-88F5-819583814104}"/>
          </ac:spMkLst>
        </pc:spChg>
        <pc:spChg chg="add mod">
          <ac:chgData name="Hollingsworth, Joseph" userId="6338ef61-550f-4a52-a8a3-bd9025908f10" providerId="ADAL" clId="{853CF2F9-82FB-F942-BC6A-CAB2A4EF9C94}" dt="2020-09-04T18:23:30.737" v="1205" actId="14100"/>
          <ac:spMkLst>
            <pc:docMk/>
            <pc:sldMk cId="464429888" sldId="278"/>
            <ac:spMk id="9" creationId="{B23AEE14-2831-EE44-81D6-5BD0C14AD1E4}"/>
          </ac:spMkLst>
        </pc:spChg>
      </pc:sldChg>
      <pc:sldChg chg="del">
        <pc:chgData name="Hollingsworth, Joseph" userId="6338ef61-550f-4a52-a8a3-bd9025908f10" providerId="ADAL" clId="{853CF2F9-82FB-F942-BC6A-CAB2A4EF9C94}" dt="2020-09-04T15:01:33.466" v="19" actId="2696"/>
        <pc:sldMkLst>
          <pc:docMk/>
          <pc:sldMk cId="2796967127" sldId="280"/>
        </pc:sldMkLst>
      </pc:sldChg>
      <pc:sldChg chg="del">
        <pc:chgData name="Hollingsworth, Joseph" userId="6338ef61-550f-4a52-a8a3-bd9025908f10" providerId="ADAL" clId="{853CF2F9-82FB-F942-BC6A-CAB2A4EF9C94}" dt="2020-09-04T15:01:33.462" v="18" actId="2696"/>
        <pc:sldMkLst>
          <pc:docMk/>
          <pc:sldMk cId="3040963492" sldId="281"/>
        </pc:sldMkLst>
      </pc:sldChg>
      <pc:sldChg chg="del">
        <pc:chgData name="Hollingsworth, Joseph" userId="6338ef61-550f-4a52-a8a3-bd9025908f10" providerId="ADAL" clId="{853CF2F9-82FB-F942-BC6A-CAB2A4EF9C94}" dt="2020-09-04T15:02:02.044" v="29" actId="2696"/>
        <pc:sldMkLst>
          <pc:docMk/>
          <pc:sldMk cId="2842129588" sldId="296"/>
        </pc:sldMkLst>
      </pc:sldChg>
      <pc:sldChg chg="del">
        <pc:chgData name="Hollingsworth, Joseph" userId="6338ef61-550f-4a52-a8a3-bd9025908f10" providerId="ADAL" clId="{853CF2F9-82FB-F942-BC6A-CAB2A4EF9C94}" dt="2020-09-04T14:57:58.244" v="5" actId="2696"/>
        <pc:sldMkLst>
          <pc:docMk/>
          <pc:sldMk cId="305394081" sldId="298"/>
        </pc:sldMkLst>
      </pc:sldChg>
      <pc:sldChg chg="del">
        <pc:chgData name="Hollingsworth, Joseph" userId="6338ef61-550f-4a52-a8a3-bd9025908f10" providerId="ADAL" clId="{853CF2F9-82FB-F942-BC6A-CAB2A4EF9C94}" dt="2020-09-04T14:58:02.757" v="14" actId="2696"/>
        <pc:sldMkLst>
          <pc:docMk/>
          <pc:sldMk cId="611358347" sldId="300"/>
        </pc:sldMkLst>
      </pc:sldChg>
      <pc:sldChg chg="del">
        <pc:chgData name="Hollingsworth, Joseph" userId="6338ef61-550f-4a52-a8a3-bd9025908f10" providerId="ADAL" clId="{853CF2F9-82FB-F942-BC6A-CAB2A4EF9C94}" dt="2020-09-04T14:57:58.294" v="12" actId="2696"/>
        <pc:sldMkLst>
          <pc:docMk/>
          <pc:sldMk cId="3552179477" sldId="301"/>
        </pc:sldMkLst>
      </pc:sldChg>
      <pc:sldChg chg="del">
        <pc:chgData name="Hollingsworth, Joseph" userId="6338ef61-550f-4a52-a8a3-bd9025908f10" providerId="ADAL" clId="{853CF2F9-82FB-F942-BC6A-CAB2A4EF9C94}" dt="2020-09-04T14:57:58.271" v="9" actId="2696"/>
        <pc:sldMkLst>
          <pc:docMk/>
          <pc:sldMk cId="2381091280" sldId="302"/>
        </pc:sldMkLst>
      </pc:sldChg>
      <pc:sldChg chg="del">
        <pc:chgData name="Hollingsworth, Joseph" userId="6338ef61-550f-4a52-a8a3-bd9025908f10" providerId="ADAL" clId="{853CF2F9-82FB-F942-BC6A-CAB2A4EF9C94}" dt="2020-09-04T14:57:58.223" v="2" actId="2696"/>
        <pc:sldMkLst>
          <pc:docMk/>
          <pc:sldMk cId="342755113" sldId="303"/>
        </pc:sldMkLst>
      </pc:sldChg>
      <pc:sldChg chg="del">
        <pc:chgData name="Hollingsworth, Joseph" userId="6338ef61-550f-4a52-a8a3-bd9025908f10" providerId="ADAL" clId="{853CF2F9-82FB-F942-BC6A-CAB2A4EF9C94}" dt="2020-09-04T14:57:58.266" v="8" actId="2696"/>
        <pc:sldMkLst>
          <pc:docMk/>
          <pc:sldMk cId="650758489" sldId="304"/>
        </pc:sldMkLst>
      </pc:sldChg>
      <pc:sldChg chg="del">
        <pc:chgData name="Hollingsworth, Joseph" userId="6338ef61-550f-4a52-a8a3-bd9025908f10" providerId="ADAL" clId="{853CF2F9-82FB-F942-BC6A-CAB2A4EF9C94}" dt="2020-09-04T14:57:58.283" v="11" actId="2696"/>
        <pc:sldMkLst>
          <pc:docMk/>
          <pc:sldMk cId="2402523702" sldId="305"/>
        </pc:sldMkLst>
      </pc:sldChg>
      <pc:sldChg chg="del">
        <pc:chgData name="Hollingsworth, Joseph" userId="6338ef61-550f-4a52-a8a3-bd9025908f10" providerId="ADAL" clId="{853CF2F9-82FB-F942-BC6A-CAB2A4EF9C94}" dt="2020-09-04T14:57:58.262" v="7" actId="2696"/>
        <pc:sldMkLst>
          <pc:docMk/>
          <pc:sldMk cId="960367488" sldId="306"/>
        </pc:sldMkLst>
      </pc:sldChg>
      <pc:sldChg chg="del">
        <pc:chgData name="Hollingsworth, Joseph" userId="6338ef61-550f-4a52-a8a3-bd9025908f10" providerId="ADAL" clId="{853CF2F9-82FB-F942-BC6A-CAB2A4EF9C94}" dt="2020-09-04T14:57:58.212" v="0" actId="2696"/>
        <pc:sldMkLst>
          <pc:docMk/>
          <pc:sldMk cId="3331710946" sldId="307"/>
        </pc:sldMkLst>
      </pc:sldChg>
      <pc:sldChg chg="del">
        <pc:chgData name="Hollingsworth, Joseph" userId="6338ef61-550f-4a52-a8a3-bd9025908f10" providerId="ADAL" clId="{853CF2F9-82FB-F942-BC6A-CAB2A4EF9C94}" dt="2020-09-04T14:57:58.305" v="13" actId="2696"/>
        <pc:sldMkLst>
          <pc:docMk/>
          <pc:sldMk cId="191612999" sldId="308"/>
        </pc:sldMkLst>
      </pc:sldChg>
      <pc:sldChg chg="del">
        <pc:chgData name="Hollingsworth, Joseph" userId="6338ef61-550f-4a52-a8a3-bd9025908f10" providerId="ADAL" clId="{853CF2F9-82FB-F942-BC6A-CAB2A4EF9C94}" dt="2020-09-04T14:57:58.279" v="10" actId="2696"/>
        <pc:sldMkLst>
          <pc:docMk/>
          <pc:sldMk cId="2252869661" sldId="309"/>
        </pc:sldMkLst>
      </pc:sldChg>
      <pc:sldChg chg="delSp modSp mod">
        <pc:chgData name="Hollingsworth, Joseph" userId="6338ef61-550f-4a52-a8a3-bd9025908f10" providerId="ADAL" clId="{853CF2F9-82FB-F942-BC6A-CAB2A4EF9C94}" dt="2020-09-07T00:16:46.080" v="7533" actId="20577"/>
        <pc:sldMkLst>
          <pc:docMk/>
          <pc:sldMk cId="3286495485" sldId="310"/>
        </pc:sldMkLst>
        <pc:spChg chg="del">
          <ac:chgData name="Hollingsworth, Joseph" userId="6338ef61-550f-4a52-a8a3-bd9025908f10" providerId="ADAL" clId="{853CF2F9-82FB-F942-BC6A-CAB2A4EF9C94}" dt="2020-09-04T15:04:38.988" v="30" actId="478"/>
          <ac:spMkLst>
            <pc:docMk/>
            <pc:sldMk cId="3286495485" sldId="310"/>
            <ac:spMk id="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7T00:16:46.080" v="7533" actId="20577"/>
          <ac:spMkLst>
            <pc:docMk/>
            <pc:sldMk cId="3286495485" sldId="310"/>
            <ac:spMk id="10" creationId="{00000000-0000-0000-0000-000000000000}"/>
          </ac:spMkLst>
        </pc:spChg>
      </pc:sldChg>
      <pc:sldChg chg="del">
        <pc:chgData name="Hollingsworth, Joseph" userId="6338ef61-550f-4a52-a8a3-bd9025908f10" providerId="ADAL" clId="{853CF2F9-82FB-F942-BC6A-CAB2A4EF9C94}" dt="2020-09-04T14:58:02.776" v="16" actId="2696"/>
        <pc:sldMkLst>
          <pc:docMk/>
          <pc:sldMk cId="3333479301" sldId="311"/>
        </pc:sldMkLst>
      </pc:sldChg>
      <pc:sldChg chg="del">
        <pc:chgData name="Hollingsworth, Joseph" userId="6338ef61-550f-4a52-a8a3-bd9025908f10" providerId="ADAL" clId="{853CF2F9-82FB-F942-BC6A-CAB2A4EF9C94}" dt="2020-09-04T14:57:58.218" v="1" actId="2696"/>
        <pc:sldMkLst>
          <pc:docMk/>
          <pc:sldMk cId="3346117968" sldId="312"/>
        </pc:sldMkLst>
      </pc:sldChg>
      <pc:sldChg chg="del">
        <pc:chgData name="Hollingsworth, Joseph" userId="6338ef61-550f-4a52-a8a3-bd9025908f10" providerId="ADAL" clId="{853CF2F9-82FB-F942-BC6A-CAB2A4EF9C94}" dt="2020-09-04T14:57:58.228" v="3" actId="2696"/>
        <pc:sldMkLst>
          <pc:docMk/>
          <pc:sldMk cId="3485137930" sldId="313"/>
        </pc:sldMkLst>
      </pc:sldChg>
      <pc:sldChg chg="del">
        <pc:chgData name="Hollingsworth, Joseph" userId="6338ef61-550f-4a52-a8a3-bd9025908f10" providerId="ADAL" clId="{853CF2F9-82FB-F942-BC6A-CAB2A4EF9C94}" dt="2020-09-04T14:57:58.239" v="4" actId="2696"/>
        <pc:sldMkLst>
          <pc:docMk/>
          <pc:sldMk cId="2727836277" sldId="314"/>
        </pc:sldMkLst>
      </pc:sldChg>
      <pc:sldChg chg="modSp del mod">
        <pc:chgData name="Hollingsworth, Joseph" userId="6338ef61-550f-4a52-a8a3-bd9025908f10" providerId="ADAL" clId="{853CF2F9-82FB-F942-BC6A-CAB2A4EF9C94}" dt="2020-09-07T00:04:40.015" v="7497" actId="2696"/>
        <pc:sldMkLst>
          <pc:docMk/>
          <pc:sldMk cId="2768300375" sldId="315"/>
        </pc:sldMkLst>
        <pc:spChg chg="mod">
          <ac:chgData name="Hollingsworth, Joseph" userId="6338ef61-550f-4a52-a8a3-bd9025908f10" providerId="ADAL" clId="{853CF2F9-82FB-F942-BC6A-CAB2A4EF9C94}" dt="2020-09-04T19:09:11.724" v="2381" actId="113"/>
          <ac:spMkLst>
            <pc:docMk/>
            <pc:sldMk cId="2768300375" sldId="315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09:19.990" v="2383" actId="113"/>
          <ac:spMkLst>
            <pc:docMk/>
            <pc:sldMk cId="2768300375" sldId="315"/>
            <ac:spMk id="6" creationId="{00000000-0000-0000-0000-000000000000}"/>
          </ac:spMkLst>
        </pc:spChg>
      </pc:sldChg>
      <pc:sldChg chg="addSp delSp modSp add mod modNotesTx">
        <pc:chgData name="Hollingsworth, Joseph" userId="6338ef61-550f-4a52-a8a3-bd9025908f10" providerId="ADAL" clId="{853CF2F9-82FB-F942-BC6A-CAB2A4EF9C94}" dt="2020-09-07T00:39:18.797" v="7742" actId="20577"/>
        <pc:sldMkLst>
          <pc:docMk/>
          <pc:sldMk cId="688374185" sldId="316"/>
        </pc:sldMkLst>
        <pc:spChg chg="del">
          <ac:chgData name="Hollingsworth, Joseph" userId="6338ef61-550f-4a52-a8a3-bd9025908f10" providerId="ADAL" clId="{853CF2F9-82FB-F942-BC6A-CAB2A4EF9C94}" dt="2020-09-04T15:11:15.075" v="306" actId="478"/>
          <ac:spMkLst>
            <pc:docMk/>
            <pc:sldMk cId="688374185" sldId="316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5T22:09:08.487" v="5706" actId="20577"/>
          <ac:spMkLst>
            <pc:docMk/>
            <pc:sldMk cId="688374185" sldId="316"/>
            <ac:spMk id="3" creationId="{00000000-0000-0000-0000-000000000000}"/>
          </ac:spMkLst>
        </pc:spChg>
        <pc:spChg chg="add del mod">
          <ac:chgData name="Hollingsworth, Joseph" userId="6338ef61-550f-4a52-a8a3-bd9025908f10" providerId="ADAL" clId="{853CF2F9-82FB-F942-BC6A-CAB2A4EF9C94}" dt="2020-09-04T15:11:18.198" v="307" actId="478"/>
          <ac:spMkLst>
            <pc:docMk/>
            <pc:sldMk cId="688374185" sldId="316"/>
            <ac:spMk id="6" creationId="{DE89799C-2F6A-2A43-881E-3D2ECCCA50BA}"/>
          </ac:spMkLst>
        </pc:spChg>
        <pc:spChg chg="add mod">
          <ac:chgData name="Hollingsworth, Joseph" userId="6338ef61-550f-4a52-a8a3-bd9025908f10" providerId="ADAL" clId="{853CF2F9-82FB-F942-BC6A-CAB2A4EF9C94}" dt="2020-09-05T19:45:55.715" v="3074" actId="20577"/>
          <ac:spMkLst>
            <pc:docMk/>
            <pc:sldMk cId="688374185" sldId="316"/>
            <ac:spMk id="7" creationId="{B7F56D35-7C65-6D46-B5CE-C958458079B3}"/>
          </ac:spMkLst>
        </pc:spChg>
        <pc:spChg chg="add mod">
          <ac:chgData name="Hollingsworth, Joseph" userId="6338ef61-550f-4a52-a8a3-bd9025908f10" providerId="ADAL" clId="{853CF2F9-82FB-F942-BC6A-CAB2A4EF9C94}" dt="2020-09-05T22:11:21.660" v="5728" actId="1076"/>
          <ac:spMkLst>
            <pc:docMk/>
            <pc:sldMk cId="688374185" sldId="316"/>
            <ac:spMk id="16" creationId="{F035E5C1-89F7-3E40-9C97-F9051B4FD634}"/>
          </ac:spMkLst>
        </pc:spChg>
        <pc:grpChg chg="add del mod">
          <ac:chgData name="Hollingsworth, Joseph" userId="6338ef61-550f-4a52-a8a3-bd9025908f10" providerId="ADAL" clId="{853CF2F9-82FB-F942-BC6A-CAB2A4EF9C94}" dt="2020-09-05T22:09:25.887" v="5709" actId="165"/>
          <ac:grpSpMkLst>
            <pc:docMk/>
            <pc:sldMk cId="688374185" sldId="316"/>
            <ac:grpSpMk id="8" creationId="{34C3062B-91E8-944D-A09D-0EA53FC1FFEB}"/>
          </ac:grpSpMkLst>
        </pc:grpChg>
        <pc:grpChg chg="add mod">
          <ac:chgData name="Hollingsworth, Joseph" userId="6338ef61-550f-4a52-a8a3-bd9025908f10" providerId="ADAL" clId="{853CF2F9-82FB-F942-BC6A-CAB2A4EF9C94}" dt="2020-09-05T22:08:25.071" v="5699" actId="1076"/>
          <ac:grpSpMkLst>
            <pc:docMk/>
            <pc:sldMk cId="688374185" sldId="316"/>
            <ac:grpSpMk id="10" creationId="{1DCBED06-7A8F-1649-A076-2D74E6E02C5D}"/>
          </ac:grpSpMkLst>
        </pc:grpChg>
        <pc:grpChg chg="add mod">
          <ac:chgData name="Hollingsworth, Joseph" userId="6338ef61-550f-4a52-a8a3-bd9025908f10" providerId="ADAL" clId="{853CF2F9-82FB-F942-BC6A-CAB2A4EF9C94}" dt="2020-09-05T22:10:37.550" v="5720" actId="1076"/>
          <ac:grpSpMkLst>
            <pc:docMk/>
            <pc:sldMk cId="688374185" sldId="316"/>
            <ac:grpSpMk id="15" creationId="{82E9D98E-5BC9-AB4B-B19F-42679A533EF6}"/>
          </ac:grpSpMkLst>
        </pc:grpChg>
        <pc:cxnChg chg="add del mod">
          <ac:chgData name="Hollingsworth, Joseph" userId="6338ef61-550f-4a52-a8a3-bd9025908f10" providerId="ADAL" clId="{853CF2F9-82FB-F942-BC6A-CAB2A4EF9C94}" dt="2020-09-05T19:51:06.276" v="3173" actId="21"/>
          <ac:cxnSpMkLst>
            <pc:docMk/>
            <pc:sldMk cId="688374185" sldId="316"/>
            <ac:cxnSpMk id="5" creationId="{F1F7C152-8E5E-A84E-99AE-B9520DA036BC}"/>
          </ac:cxnSpMkLst>
        </pc:cxnChg>
        <pc:cxnChg chg="add del mod">
          <ac:chgData name="Hollingsworth, Joseph" userId="6338ef61-550f-4a52-a8a3-bd9025908f10" providerId="ADAL" clId="{853CF2F9-82FB-F942-BC6A-CAB2A4EF9C94}" dt="2020-09-05T19:51:00.019" v="3171" actId="478"/>
          <ac:cxnSpMkLst>
            <pc:docMk/>
            <pc:sldMk cId="688374185" sldId="316"/>
            <ac:cxnSpMk id="8" creationId="{8332A2A8-42A4-AE4C-9F84-19B87058D491}"/>
          </ac:cxnSpMkLst>
        </pc:cxnChg>
        <pc:cxnChg chg="mod topLvl">
          <ac:chgData name="Hollingsworth, Joseph" userId="6338ef61-550f-4a52-a8a3-bd9025908f10" providerId="ADAL" clId="{853CF2F9-82FB-F942-BC6A-CAB2A4EF9C94}" dt="2020-09-05T22:10:28.622" v="5719" actId="164"/>
          <ac:cxnSpMkLst>
            <pc:docMk/>
            <pc:sldMk cId="688374185" sldId="316"/>
            <ac:cxnSpMk id="9" creationId="{63A8DE1B-FBC9-064A-8630-41925CCC7B42}"/>
          </ac:cxnSpMkLst>
        </pc:cxnChg>
        <pc:cxnChg chg="mod">
          <ac:chgData name="Hollingsworth, Joseph" userId="6338ef61-550f-4a52-a8a3-bd9025908f10" providerId="ADAL" clId="{853CF2F9-82FB-F942-BC6A-CAB2A4EF9C94}" dt="2020-09-05T19:53:27.849" v="3189"/>
          <ac:cxnSpMkLst>
            <pc:docMk/>
            <pc:sldMk cId="688374185" sldId="316"/>
            <ac:cxnSpMk id="11" creationId="{E6140756-8D5F-A449-8B5A-254C66083BBC}"/>
          </ac:cxnSpMkLst>
        </pc:cxnChg>
        <pc:cxnChg chg="mod">
          <ac:chgData name="Hollingsworth, Joseph" userId="6338ef61-550f-4a52-a8a3-bd9025908f10" providerId="ADAL" clId="{853CF2F9-82FB-F942-BC6A-CAB2A4EF9C94}" dt="2020-09-05T19:53:27.849" v="3189"/>
          <ac:cxnSpMkLst>
            <pc:docMk/>
            <pc:sldMk cId="688374185" sldId="316"/>
            <ac:cxnSpMk id="12" creationId="{1A607EEE-F8B9-3A4C-8BC3-9924770D198C}"/>
          </ac:cxnSpMkLst>
        </pc:cxnChg>
        <pc:cxnChg chg="mod topLvl">
          <ac:chgData name="Hollingsworth, Joseph" userId="6338ef61-550f-4a52-a8a3-bd9025908f10" providerId="ADAL" clId="{853CF2F9-82FB-F942-BC6A-CAB2A4EF9C94}" dt="2020-09-05T22:10:28.622" v="5719" actId="164"/>
          <ac:cxnSpMkLst>
            <pc:docMk/>
            <pc:sldMk cId="688374185" sldId="316"/>
            <ac:cxnSpMk id="13" creationId="{13FE7A98-56A7-264C-8095-395328259E95}"/>
          </ac:cxnSpMkLst>
        </pc:cxnChg>
      </pc:sldChg>
      <pc:sldChg chg="del">
        <pc:chgData name="Hollingsworth, Joseph" userId="6338ef61-550f-4a52-a8a3-bd9025908f10" providerId="ADAL" clId="{853CF2F9-82FB-F942-BC6A-CAB2A4EF9C94}" dt="2020-09-04T15:02:02.025" v="28" actId="2696"/>
        <pc:sldMkLst>
          <pc:docMk/>
          <pc:sldMk cId="1308386784" sldId="316"/>
        </pc:sldMkLst>
      </pc:sldChg>
      <pc:sldChg chg="modSp add mod">
        <pc:chgData name="Hollingsworth, Joseph" userId="6338ef61-550f-4a52-a8a3-bd9025908f10" providerId="ADAL" clId="{853CF2F9-82FB-F942-BC6A-CAB2A4EF9C94}" dt="2020-09-05T22:13:32.343" v="5811" actId="20577"/>
        <pc:sldMkLst>
          <pc:docMk/>
          <pc:sldMk cId="1252643749" sldId="317"/>
        </pc:sldMkLst>
        <pc:spChg chg="mod">
          <ac:chgData name="Hollingsworth, Joseph" userId="6338ef61-550f-4a52-a8a3-bd9025908f10" providerId="ADAL" clId="{853CF2F9-82FB-F942-BC6A-CAB2A4EF9C94}" dt="2020-09-05T22:13:32.343" v="5811" actId="20577"/>
          <ac:spMkLst>
            <pc:docMk/>
            <pc:sldMk cId="1252643749" sldId="317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5T19:54:53.411" v="3257" actId="20577"/>
          <ac:spMkLst>
            <pc:docMk/>
            <pc:sldMk cId="1252643749" sldId="317"/>
            <ac:spMk id="7" creationId="{08446058-86E9-D34C-B083-DE9C0772A17C}"/>
          </ac:spMkLst>
        </pc:spChg>
      </pc:sldChg>
      <pc:sldChg chg="addSp delSp modSp add del mod ord modNotesTx">
        <pc:chgData name="Hollingsworth, Joseph" userId="6338ef61-550f-4a52-a8a3-bd9025908f10" providerId="ADAL" clId="{853CF2F9-82FB-F942-BC6A-CAB2A4EF9C94}" dt="2020-09-07T00:04:15.024" v="7493" actId="2696"/>
        <pc:sldMkLst>
          <pc:docMk/>
          <pc:sldMk cId="625261259" sldId="318"/>
        </pc:sldMkLst>
        <pc:spChg chg="add del mod">
          <ac:chgData name="Hollingsworth, Joseph" userId="6338ef61-550f-4a52-a8a3-bd9025908f10" providerId="ADAL" clId="{853CF2F9-82FB-F942-BC6A-CAB2A4EF9C94}" dt="2020-09-04T18:30:40.280" v="1401" actId="478"/>
          <ac:spMkLst>
            <pc:docMk/>
            <pc:sldMk cId="625261259" sldId="318"/>
            <ac:spMk id="7" creationId="{15058C0E-64CA-F345-81F9-647FFEFC5801}"/>
          </ac:spMkLst>
        </pc:spChg>
        <pc:spChg chg="add mod">
          <ac:chgData name="Hollingsworth, Joseph" userId="6338ef61-550f-4a52-a8a3-bd9025908f10" providerId="ADAL" clId="{853CF2F9-82FB-F942-BC6A-CAB2A4EF9C94}" dt="2020-09-04T18:43:01.080" v="1853" actId="1076"/>
          <ac:spMkLst>
            <pc:docMk/>
            <pc:sldMk cId="625261259" sldId="318"/>
            <ac:spMk id="8" creationId="{02DDF898-74A7-A44F-87EC-E1A7D29BE314}"/>
          </ac:spMkLst>
        </pc:spChg>
        <pc:spChg chg="mod">
          <ac:chgData name="Hollingsworth, Joseph" userId="6338ef61-550f-4a52-a8a3-bd9025908f10" providerId="ADAL" clId="{853CF2F9-82FB-F942-BC6A-CAB2A4EF9C94}" dt="2020-09-04T18:37:38.376" v="1552" actId="20577"/>
          <ac:spMkLst>
            <pc:docMk/>
            <pc:sldMk cId="625261259" sldId="318"/>
            <ac:spMk id="74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0:56.018" v="2487" actId="20577"/>
          <ac:spMkLst>
            <pc:docMk/>
            <pc:sldMk cId="625261259" sldId="318"/>
            <ac:spMk id="75" creationId="{00000000-0000-0000-0000-000000000000}"/>
          </ac:spMkLst>
        </pc:spChg>
        <pc:graphicFrameChg chg="mod modGraphic">
          <ac:chgData name="Hollingsworth, Joseph" userId="6338ef61-550f-4a52-a8a3-bd9025908f10" providerId="ADAL" clId="{853CF2F9-82FB-F942-BC6A-CAB2A4EF9C94}" dt="2020-09-04T18:45:01.477" v="1929" actId="1035"/>
          <ac:graphicFrameMkLst>
            <pc:docMk/>
            <pc:sldMk cId="625261259" sldId="318"/>
            <ac:graphicFrameMk id="5" creationId="{CCB7650C-494E-AB41-9E74-9D92EAE86D6A}"/>
          </ac:graphicFrameMkLst>
        </pc:graphicFrameChg>
        <pc:graphicFrameChg chg="mod modGraphic">
          <ac:chgData name="Hollingsworth, Joseph" userId="6338ef61-550f-4a52-a8a3-bd9025908f10" providerId="ADAL" clId="{853CF2F9-82FB-F942-BC6A-CAB2A4EF9C94}" dt="2020-09-04T18:45:01.477" v="1929" actId="1035"/>
          <ac:graphicFrameMkLst>
            <pc:docMk/>
            <pc:sldMk cId="625261259" sldId="318"/>
            <ac:graphicFrameMk id="6" creationId="{19BF7BA1-F1B8-A64C-8137-29529E450FDF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45:42.980" v="1961" actId="1036"/>
          <ac:graphicFrameMkLst>
            <pc:docMk/>
            <pc:sldMk cId="625261259" sldId="318"/>
            <ac:graphicFrameMk id="9" creationId="{C043AA19-92FD-3C49-90AB-FAFD68563659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45:42.980" v="1961" actId="1036"/>
          <ac:graphicFrameMkLst>
            <pc:docMk/>
            <pc:sldMk cId="625261259" sldId="318"/>
            <ac:graphicFrameMk id="10" creationId="{CB7BBA7E-51D5-5D49-8C2C-6FDDDBCF3B3E}"/>
          </ac:graphicFrameMkLst>
        </pc:graphicFrameChg>
      </pc:sldChg>
      <pc:sldChg chg="del">
        <pc:chgData name="Hollingsworth, Joseph" userId="6338ef61-550f-4a52-a8a3-bd9025908f10" providerId="ADAL" clId="{853CF2F9-82FB-F942-BC6A-CAB2A4EF9C94}" dt="2020-09-04T15:01:33.457" v="17" actId="2696"/>
        <pc:sldMkLst>
          <pc:docMk/>
          <pc:sldMk cId="1151950357" sldId="318"/>
        </pc:sldMkLst>
      </pc:sldChg>
      <pc:sldChg chg="add del">
        <pc:chgData name="Hollingsworth, Joseph" userId="6338ef61-550f-4a52-a8a3-bd9025908f10" providerId="ADAL" clId="{853CF2F9-82FB-F942-BC6A-CAB2A4EF9C94}" dt="2020-09-04T19:13:54.446" v="2506" actId="2696"/>
        <pc:sldMkLst>
          <pc:docMk/>
          <pc:sldMk cId="3088515052" sldId="319"/>
        </pc:sldMkLst>
      </pc:sldChg>
      <pc:sldChg chg="del">
        <pc:chgData name="Hollingsworth, Joseph" userId="6338ef61-550f-4a52-a8a3-bd9025908f10" providerId="ADAL" clId="{853CF2F9-82FB-F942-BC6A-CAB2A4EF9C94}" dt="2020-09-04T14:57:58.257" v="6" actId="2696"/>
        <pc:sldMkLst>
          <pc:docMk/>
          <pc:sldMk cId="3379650935" sldId="319"/>
        </pc:sldMkLst>
      </pc:sldChg>
      <pc:sldChg chg="addSp delSp modSp add del mod">
        <pc:chgData name="Hollingsworth, Joseph" userId="6338ef61-550f-4a52-a8a3-bd9025908f10" providerId="ADAL" clId="{853CF2F9-82FB-F942-BC6A-CAB2A4EF9C94}" dt="2020-09-07T00:04:39.998" v="7496" actId="2696"/>
        <pc:sldMkLst>
          <pc:docMk/>
          <pc:sldMk cId="1422031565" sldId="320"/>
        </pc:sldMkLst>
        <pc:spChg chg="add mod">
          <ac:chgData name="Hollingsworth, Joseph" userId="6338ef61-550f-4a52-a8a3-bd9025908f10" providerId="ADAL" clId="{853CF2F9-82FB-F942-BC6A-CAB2A4EF9C94}" dt="2020-09-04T18:58:59.352" v="2206" actId="1037"/>
          <ac:spMkLst>
            <pc:docMk/>
            <pc:sldMk cId="1422031565" sldId="320"/>
            <ac:spMk id="3" creationId="{6D7C6772-B05A-A941-B8A4-D7CC773EC327}"/>
          </ac:spMkLst>
        </pc:spChg>
        <pc:spChg chg="add mod">
          <ac:chgData name="Hollingsworth, Joseph" userId="6338ef61-550f-4a52-a8a3-bd9025908f10" providerId="ADAL" clId="{853CF2F9-82FB-F942-BC6A-CAB2A4EF9C94}" dt="2020-09-04T18:58:54.294" v="2199" actId="1037"/>
          <ac:spMkLst>
            <pc:docMk/>
            <pc:sldMk cId="1422031565" sldId="320"/>
            <ac:spMk id="6" creationId="{D0789314-32EB-5D40-910B-769E65F06339}"/>
          </ac:spMkLst>
        </pc:spChg>
        <pc:spChg chg="add mod">
          <ac:chgData name="Hollingsworth, Joseph" userId="6338ef61-550f-4a52-a8a3-bd9025908f10" providerId="ADAL" clId="{853CF2F9-82FB-F942-BC6A-CAB2A4EF9C94}" dt="2020-09-04T18:58:46.759" v="2189" actId="1076"/>
          <ac:spMkLst>
            <pc:docMk/>
            <pc:sldMk cId="1422031565" sldId="320"/>
            <ac:spMk id="7" creationId="{4D5481AE-4C46-7B4C-AC3C-C12D001CE122}"/>
          </ac:spMkLst>
        </pc:spChg>
        <pc:spChg chg="add mod">
          <ac:chgData name="Hollingsworth, Joseph" userId="6338ef61-550f-4a52-a8a3-bd9025908f10" providerId="ADAL" clId="{853CF2F9-82FB-F942-BC6A-CAB2A4EF9C94}" dt="2020-09-04T19:03:38.501" v="2273" actId="255"/>
          <ac:spMkLst>
            <pc:docMk/>
            <pc:sldMk cId="1422031565" sldId="320"/>
            <ac:spMk id="16" creationId="{D40A0E09-C488-5940-BBDC-ED6E3A62F7D6}"/>
          </ac:spMkLst>
        </pc:spChg>
        <pc:spChg chg="mod">
          <ac:chgData name="Hollingsworth, Joseph" userId="6338ef61-550f-4a52-a8a3-bd9025908f10" providerId="ADAL" clId="{853CF2F9-82FB-F942-BC6A-CAB2A4EF9C94}" dt="2020-09-04T19:03:33.350" v="2271" actId="255"/>
          <ac:spMkLst>
            <pc:docMk/>
            <pc:sldMk cId="1422031565" sldId="320"/>
            <ac:spMk id="23" creationId="{3DD7D79B-31FC-FA46-B060-315E0F0609EF}"/>
          </ac:spMkLst>
        </pc:spChg>
        <pc:spChg chg="del mod topLvl">
          <ac:chgData name="Hollingsworth, Joseph" userId="6338ef61-550f-4a52-a8a3-bd9025908f10" providerId="ADAL" clId="{853CF2F9-82FB-F942-BC6A-CAB2A4EF9C94}" dt="2020-09-04T19:04:53.816" v="2303" actId="478"/>
          <ac:spMkLst>
            <pc:docMk/>
            <pc:sldMk cId="1422031565" sldId="320"/>
            <ac:spMk id="26" creationId="{66B3A808-E316-D746-87BD-A511D5CCB301}"/>
          </ac:spMkLst>
        </pc:spChg>
        <pc:spChg chg="mod">
          <ac:chgData name="Hollingsworth, Joseph" userId="6338ef61-550f-4a52-a8a3-bd9025908f10" providerId="ADAL" clId="{853CF2F9-82FB-F942-BC6A-CAB2A4EF9C94}" dt="2020-09-04T19:03:35.820" v="2272" actId="255"/>
          <ac:spMkLst>
            <pc:docMk/>
            <pc:sldMk cId="1422031565" sldId="320"/>
            <ac:spMk id="29" creationId="{32F69464-20C4-CE4B-8E8E-BAB65B76A164}"/>
          </ac:spMkLst>
        </pc:spChg>
        <pc:spChg chg="mod">
          <ac:chgData name="Hollingsworth, Joseph" userId="6338ef61-550f-4a52-a8a3-bd9025908f10" providerId="ADAL" clId="{853CF2F9-82FB-F942-BC6A-CAB2A4EF9C94}" dt="2020-09-04T19:03:58.655" v="2280"/>
          <ac:spMkLst>
            <pc:docMk/>
            <pc:sldMk cId="1422031565" sldId="320"/>
            <ac:spMk id="32" creationId="{AFBC3D59-06EE-DE45-A360-D095C94107A8}"/>
          </ac:spMkLst>
        </pc:spChg>
        <pc:spChg chg="mod topLvl">
          <ac:chgData name="Hollingsworth, Joseph" userId="6338ef61-550f-4a52-a8a3-bd9025908f10" providerId="ADAL" clId="{853CF2F9-82FB-F942-BC6A-CAB2A4EF9C94}" dt="2020-09-04T19:05:15.214" v="2305" actId="164"/>
          <ac:spMkLst>
            <pc:docMk/>
            <pc:sldMk cId="1422031565" sldId="320"/>
            <ac:spMk id="35" creationId="{494F4A6A-FF42-2F4F-83C4-6BD8E698C5B6}"/>
          </ac:spMkLst>
        </pc:spChg>
        <pc:spChg chg="mod">
          <ac:chgData name="Hollingsworth, Joseph" userId="6338ef61-550f-4a52-a8a3-bd9025908f10" providerId="ADAL" clId="{853CF2F9-82FB-F942-BC6A-CAB2A4EF9C94}" dt="2020-09-04T19:04:10.758" v="2284"/>
          <ac:spMkLst>
            <pc:docMk/>
            <pc:sldMk cId="1422031565" sldId="320"/>
            <ac:spMk id="38" creationId="{30A52AAF-6CA1-C243-98BA-F150FCFA8071}"/>
          </ac:spMkLst>
        </pc:spChg>
        <pc:spChg chg="mod">
          <ac:chgData name="Hollingsworth, Joseph" userId="6338ef61-550f-4a52-a8a3-bd9025908f10" providerId="ADAL" clId="{853CF2F9-82FB-F942-BC6A-CAB2A4EF9C94}" dt="2020-09-04T19:05:24.056" v="2309"/>
          <ac:spMkLst>
            <pc:docMk/>
            <pc:sldMk cId="1422031565" sldId="320"/>
            <ac:spMk id="42" creationId="{B0DE484E-2BF0-3F49-A373-893D7CA7D104}"/>
          </ac:spMkLst>
        </pc:spChg>
        <pc:spChg chg="mod">
          <ac:chgData name="Hollingsworth, Joseph" userId="6338ef61-550f-4a52-a8a3-bd9025908f10" providerId="ADAL" clId="{853CF2F9-82FB-F942-BC6A-CAB2A4EF9C94}" dt="2020-09-04T19:05:30.006" v="2311"/>
          <ac:spMkLst>
            <pc:docMk/>
            <pc:sldMk cId="1422031565" sldId="320"/>
            <ac:spMk id="45" creationId="{0BDB6703-8032-7940-86A1-7BAF6813F4F1}"/>
          </ac:spMkLst>
        </pc:spChg>
        <pc:spChg chg="mod">
          <ac:chgData name="Hollingsworth, Joseph" userId="6338ef61-550f-4a52-a8a3-bd9025908f10" providerId="ADAL" clId="{853CF2F9-82FB-F942-BC6A-CAB2A4EF9C94}" dt="2020-09-04T19:05:34.584" v="2313"/>
          <ac:spMkLst>
            <pc:docMk/>
            <pc:sldMk cId="1422031565" sldId="320"/>
            <ac:spMk id="48" creationId="{5E85267E-B391-0C45-B263-0AFFDE55C966}"/>
          </ac:spMkLst>
        </pc:spChg>
        <pc:spChg chg="mod">
          <ac:chgData name="Hollingsworth, Joseph" userId="6338ef61-550f-4a52-a8a3-bd9025908f10" providerId="ADAL" clId="{853CF2F9-82FB-F942-BC6A-CAB2A4EF9C94}" dt="2020-09-04T19:06:30.025" v="2341" actId="1036"/>
          <ac:spMkLst>
            <pc:docMk/>
            <pc:sldMk cId="1422031565" sldId="320"/>
            <ac:spMk id="51" creationId="{47546E43-D720-BF4C-BE3D-6D93112DEB59}"/>
          </ac:spMkLst>
        </pc:spChg>
        <pc:spChg chg="mod">
          <ac:chgData name="Hollingsworth, Joseph" userId="6338ef61-550f-4a52-a8a3-bd9025908f10" providerId="ADAL" clId="{853CF2F9-82FB-F942-BC6A-CAB2A4EF9C94}" dt="2020-09-04T19:05:51.786" v="2321"/>
          <ac:spMkLst>
            <pc:docMk/>
            <pc:sldMk cId="1422031565" sldId="320"/>
            <ac:spMk id="54" creationId="{8FB8883B-DC0A-C148-8DCB-BD1935A9FA44}"/>
          </ac:spMkLst>
        </pc:spChg>
        <pc:spChg chg="mod">
          <ac:chgData name="Hollingsworth, Joseph" userId="6338ef61-550f-4a52-a8a3-bd9025908f10" providerId="ADAL" clId="{853CF2F9-82FB-F942-BC6A-CAB2A4EF9C94}" dt="2020-09-04T19:06:37.911" v="2343"/>
          <ac:spMkLst>
            <pc:docMk/>
            <pc:sldMk cId="1422031565" sldId="320"/>
            <ac:spMk id="57" creationId="{5A03C41B-F6DA-904A-8D5F-B3F2CF655449}"/>
          </ac:spMkLst>
        </pc:spChg>
        <pc:spChg chg="mod">
          <ac:chgData name="Hollingsworth, Joseph" userId="6338ef61-550f-4a52-a8a3-bd9025908f10" providerId="ADAL" clId="{853CF2F9-82FB-F942-BC6A-CAB2A4EF9C94}" dt="2020-09-04T19:06:41.545" v="2345"/>
          <ac:spMkLst>
            <pc:docMk/>
            <pc:sldMk cId="1422031565" sldId="320"/>
            <ac:spMk id="60" creationId="{039D2E9B-4CC9-D64B-8DF0-13578E0CEFDA}"/>
          </ac:spMkLst>
        </pc:spChg>
        <pc:spChg chg="mod">
          <ac:chgData name="Hollingsworth, Joseph" userId="6338ef61-550f-4a52-a8a3-bd9025908f10" providerId="ADAL" clId="{853CF2F9-82FB-F942-BC6A-CAB2A4EF9C94}" dt="2020-09-04T19:06:44.785" v="2347"/>
          <ac:spMkLst>
            <pc:docMk/>
            <pc:sldMk cId="1422031565" sldId="320"/>
            <ac:spMk id="63" creationId="{58AE4631-C716-4B49-A95B-BE94270F5A6E}"/>
          </ac:spMkLst>
        </pc:spChg>
        <pc:spChg chg="mod">
          <ac:chgData name="Hollingsworth, Joseph" userId="6338ef61-550f-4a52-a8a3-bd9025908f10" providerId="ADAL" clId="{853CF2F9-82FB-F942-BC6A-CAB2A4EF9C94}" dt="2020-09-04T19:06:48.362" v="2349"/>
          <ac:spMkLst>
            <pc:docMk/>
            <pc:sldMk cId="1422031565" sldId="320"/>
            <ac:spMk id="66" creationId="{55EF83A8-6A11-EB45-BD70-88085AC899CE}"/>
          </ac:spMkLst>
        </pc:spChg>
        <pc:spChg chg="add del mod">
          <ac:chgData name="Hollingsworth, Joseph" userId="6338ef61-550f-4a52-a8a3-bd9025908f10" providerId="ADAL" clId="{853CF2F9-82FB-F942-BC6A-CAB2A4EF9C94}" dt="2020-09-05T19:53:18.322" v="3188" actId="478"/>
          <ac:spMkLst>
            <pc:docMk/>
            <pc:sldMk cId="1422031565" sldId="320"/>
            <ac:spMk id="69" creationId="{D45F199D-C9CD-C04B-85FF-905B088870C0}"/>
          </ac:spMkLst>
        </pc:spChg>
        <pc:spChg chg="mod">
          <ac:chgData name="Hollingsworth, Joseph" userId="6338ef61-550f-4a52-a8a3-bd9025908f10" providerId="ADAL" clId="{853CF2F9-82FB-F942-BC6A-CAB2A4EF9C94}" dt="2020-09-04T18:53:08.156" v="2086" actId="20577"/>
          <ac:spMkLst>
            <pc:docMk/>
            <pc:sldMk cId="1422031565" sldId="320"/>
            <ac:spMk id="7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3:38.115" v="2505" actId="20577"/>
          <ac:spMkLst>
            <pc:docMk/>
            <pc:sldMk cId="1422031565" sldId="320"/>
            <ac:spMk id="80" creationId="{00000000-0000-0000-0000-000000000000}"/>
          </ac:spMkLst>
        </pc:spChg>
        <pc:grpChg chg="add del mod">
          <ac:chgData name="Hollingsworth, Joseph" userId="6338ef61-550f-4a52-a8a3-bd9025908f10" providerId="ADAL" clId="{853CF2F9-82FB-F942-BC6A-CAB2A4EF9C94}" dt="2020-09-05T19:53:15.466" v="3187" actId="21"/>
          <ac:grpSpMkLst>
            <pc:docMk/>
            <pc:sldMk cId="1422031565" sldId="320"/>
            <ac:grpSpMk id="14" creationId="{12CCF8C1-A188-C242-8F8C-ECE238D8B298}"/>
          </ac:grpSpMkLst>
        </pc:grpChg>
        <pc:grpChg chg="add del mod">
          <ac:chgData name="Hollingsworth, Joseph" userId="6338ef61-550f-4a52-a8a3-bd9025908f10" providerId="ADAL" clId="{853CF2F9-82FB-F942-BC6A-CAB2A4EF9C94}" dt="2020-09-04T19:05:20.963" v="2308" actId="478"/>
          <ac:grpSpMkLst>
            <pc:docMk/>
            <pc:sldMk cId="1422031565" sldId="320"/>
            <ac:grpSpMk id="18" creationId="{E5D1E512-986D-0843-9809-75BF0ADDF3BD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19" creationId="{632B18FC-5228-944A-8E58-402DE4701482}"/>
          </ac:grpSpMkLst>
        </pc:grpChg>
        <pc:grpChg chg="add del mod">
          <ac:chgData name="Hollingsworth, Joseph" userId="6338ef61-550f-4a52-a8a3-bd9025908f10" providerId="ADAL" clId="{853CF2F9-82FB-F942-BC6A-CAB2A4EF9C94}" dt="2020-09-04T19:04:55.027" v="2304" actId="478"/>
          <ac:grpSpMkLst>
            <pc:docMk/>
            <pc:sldMk cId="1422031565" sldId="320"/>
            <ac:grpSpMk id="21" creationId="{08DD8EDC-B13E-4041-BE8D-9DA15D34C682}"/>
          </ac:grpSpMkLst>
        </pc:grpChg>
        <pc:grpChg chg="add del mod">
          <ac:chgData name="Hollingsworth, Joseph" userId="6338ef61-550f-4a52-a8a3-bd9025908f10" providerId="ADAL" clId="{853CF2F9-82FB-F942-BC6A-CAB2A4EF9C94}" dt="2020-09-04T19:04:50.666" v="2302" actId="478"/>
          <ac:grpSpMkLst>
            <pc:docMk/>
            <pc:sldMk cId="1422031565" sldId="320"/>
            <ac:grpSpMk id="24" creationId="{EDF00251-AF56-CF45-8CEF-E0122B0DE3C4}"/>
          </ac:grpSpMkLst>
        </pc:grpChg>
        <pc:grpChg chg="add del mod">
          <ac:chgData name="Hollingsworth, Joseph" userId="6338ef61-550f-4a52-a8a3-bd9025908f10" providerId="ADAL" clId="{853CF2F9-82FB-F942-BC6A-CAB2A4EF9C94}" dt="2020-09-04T19:05:20.034" v="2307" actId="478"/>
          <ac:grpSpMkLst>
            <pc:docMk/>
            <pc:sldMk cId="1422031565" sldId="320"/>
            <ac:grpSpMk id="27" creationId="{4F076EEC-D29F-DC47-870E-7F4DBD28B1B2}"/>
          </ac:grpSpMkLst>
        </pc:grpChg>
        <pc:grpChg chg="add del mod">
          <ac:chgData name="Hollingsworth, Joseph" userId="6338ef61-550f-4a52-a8a3-bd9025908f10" providerId="ADAL" clId="{853CF2F9-82FB-F942-BC6A-CAB2A4EF9C94}" dt="2020-09-04T19:04:42.634" v="2298" actId="478"/>
          <ac:grpSpMkLst>
            <pc:docMk/>
            <pc:sldMk cId="1422031565" sldId="320"/>
            <ac:grpSpMk id="30" creationId="{487099EE-9521-9E42-8C3F-525CD03676ED}"/>
          </ac:grpSpMkLst>
        </pc:grpChg>
        <pc:grpChg chg="add del mod">
          <ac:chgData name="Hollingsworth, Joseph" userId="6338ef61-550f-4a52-a8a3-bd9025908f10" providerId="ADAL" clId="{853CF2F9-82FB-F942-BC6A-CAB2A4EF9C94}" dt="2020-09-04T19:04:33.061" v="2293" actId="165"/>
          <ac:grpSpMkLst>
            <pc:docMk/>
            <pc:sldMk cId="1422031565" sldId="320"/>
            <ac:grpSpMk id="33" creationId="{D47A2310-3C13-F646-94BF-EA3AED2F557F}"/>
          </ac:grpSpMkLst>
        </pc:grpChg>
        <pc:grpChg chg="add del mod">
          <ac:chgData name="Hollingsworth, Joseph" userId="6338ef61-550f-4a52-a8a3-bd9025908f10" providerId="ADAL" clId="{853CF2F9-82FB-F942-BC6A-CAB2A4EF9C94}" dt="2020-09-04T19:05:18.466" v="2306" actId="478"/>
          <ac:grpSpMkLst>
            <pc:docMk/>
            <pc:sldMk cId="1422031565" sldId="320"/>
            <ac:grpSpMk id="36" creationId="{318FF52A-0CAA-6E44-9C19-729DDBF91D0E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0" creationId="{CC31F0CB-0130-8B42-AE43-4BBC6576BD3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3" creationId="{DF9B4D6C-6CB4-7747-B93C-1E8FEBF4954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6" creationId="{AABE6947-E7E8-6F4F-843D-A4736728A80E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9" creationId="{DD2C4DBE-FB2A-BC44-821B-C422E31BA9AA}"/>
          </ac:grpSpMkLst>
        </pc:grpChg>
        <pc:grpChg chg="add mod">
          <ac:chgData name="Hollingsworth, Joseph" userId="6338ef61-550f-4a52-a8a3-bd9025908f10" providerId="ADAL" clId="{853CF2F9-82FB-F942-BC6A-CAB2A4EF9C94}" dt="2020-09-04T19:07:52.684" v="2356" actId="1037"/>
          <ac:grpSpMkLst>
            <pc:docMk/>
            <pc:sldMk cId="1422031565" sldId="320"/>
            <ac:grpSpMk id="52" creationId="{180C694F-DF32-B94C-BF75-C233E405F137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55" creationId="{27F7BFD3-8E0D-C640-9497-A5F957C216E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58" creationId="{25C7410E-5AD1-8847-8DA3-D40BC1221776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61" creationId="{F8D7F8CD-A9B3-FD42-AE1C-1F6915CC00F1}"/>
          </ac:grpSpMkLst>
        </pc:grpChg>
        <pc:grpChg chg="add mod">
          <ac:chgData name="Hollingsworth, Joseph" userId="6338ef61-550f-4a52-a8a3-bd9025908f10" providerId="ADAL" clId="{853CF2F9-82FB-F942-BC6A-CAB2A4EF9C94}" dt="2020-09-04T19:07:48.658" v="2354" actId="1037"/>
          <ac:grpSpMkLst>
            <pc:docMk/>
            <pc:sldMk cId="1422031565" sldId="320"/>
            <ac:grpSpMk id="64" creationId="{3945A6ED-523A-844D-BC7E-B82427E7F165}"/>
          </ac:grpSpMkLst>
        </pc:grpChg>
        <pc:graphicFrameChg chg="add mod modGraphic">
          <ac:chgData name="Hollingsworth, Joseph" userId="6338ef61-550f-4a52-a8a3-bd9025908f10" providerId="ADAL" clId="{853CF2F9-82FB-F942-BC6A-CAB2A4EF9C94}" dt="2020-09-04T18:59:47.665" v="2219" actId="20577"/>
          <ac:graphicFrameMkLst>
            <pc:docMk/>
            <pc:sldMk cId="1422031565" sldId="320"/>
            <ac:graphicFrameMk id="8" creationId="{5EE99E44-B77E-1745-85FA-B5C8D41BAE49}"/>
          </ac:graphicFrameMkLst>
        </pc:graphicFrameChg>
        <pc:graphicFrameChg chg="add del mod">
          <ac:chgData name="Hollingsworth, Joseph" userId="6338ef61-550f-4a52-a8a3-bd9025908f10" providerId="ADAL" clId="{853CF2F9-82FB-F942-BC6A-CAB2A4EF9C94}" dt="2020-09-04T18:59:27.977" v="2208" actId="478"/>
          <ac:graphicFrameMkLst>
            <pc:docMk/>
            <pc:sldMk cId="1422031565" sldId="320"/>
            <ac:graphicFrameMk id="9" creationId="{6230D910-B668-9543-B0DD-1953852DEB1F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4T19:04:45.721" v="2300" actId="478"/>
          <ac:graphicFrameMkLst>
            <pc:docMk/>
            <pc:sldMk cId="1422031565" sldId="320"/>
            <ac:graphicFrameMk id="10" creationId="{B78FCB2A-BC75-D34D-959A-9B687ACAE719}"/>
          </ac:graphicFrameMkLst>
        </pc:graphicFrameChg>
        <pc:cxnChg chg="add mod">
          <ac:chgData name="Hollingsworth, Joseph" userId="6338ef61-550f-4a52-a8a3-bd9025908f10" providerId="ADAL" clId="{853CF2F9-82FB-F942-BC6A-CAB2A4EF9C94}" dt="2020-09-04T19:08:29.687" v="2375" actId="14100"/>
          <ac:cxnSpMkLst>
            <pc:docMk/>
            <pc:sldMk cId="1422031565" sldId="320"/>
            <ac:cxnSpMk id="5" creationId="{923F2596-D733-114F-911D-E8782621CA76}"/>
          </ac:cxnSpMkLst>
        </pc:cxnChg>
        <pc:cxnChg chg="add mod">
          <ac:chgData name="Hollingsworth, Joseph" userId="6338ef61-550f-4a52-a8a3-bd9025908f10" providerId="ADAL" clId="{853CF2F9-82FB-F942-BC6A-CAB2A4EF9C94}" dt="2020-09-04T19:01:57.244" v="2245" actId="14100"/>
          <ac:cxnSpMkLst>
            <pc:docMk/>
            <pc:sldMk cId="1422031565" sldId="320"/>
            <ac:cxnSpMk id="13" creationId="{0D80192C-E051-C341-9A90-4C0844F54EC0}"/>
          </ac:cxnSpMkLst>
        </pc:cxnChg>
        <pc:cxnChg chg="add mod">
          <ac:chgData name="Hollingsworth, Joseph" userId="6338ef61-550f-4a52-a8a3-bd9025908f10" providerId="ADAL" clId="{853CF2F9-82FB-F942-BC6A-CAB2A4EF9C94}" dt="2020-09-04T19:04:45.721" v="2300" actId="478"/>
          <ac:cxnSpMkLst>
            <pc:docMk/>
            <pc:sldMk cId="1422031565" sldId="320"/>
            <ac:cxnSpMk id="15" creationId="{247F1FF4-F017-7A46-8509-23AFEFF78059}"/>
          </ac:cxnSpMkLst>
        </pc:cxnChg>
        <pc:cxnChg chg="add mod">
          <ac:chgData name="Hollingsworth, Joseph" userId="6338ef61-550f-4a52-a8a3-bd9025908f10" providerId="ADAL" clId="{853CF2F9-82FB-F942-BC6A-CAB2A4EF9C94}" dt="2020-09-04T19:03:06.687" v="2264" actId="164"/>
          <ac:cxnSpMkLst>
            <pc:docMk/>
            <pc:sldMk cId="1422031565" sldId="320"/>
            <ac:cxnSpMk id="17" creationId="{97E1BC92-4F06-C14E-BAC9-C18F91E5593A}"/>
          </ac:cxnSpMkLst>
        </pc:cxnChg>
        <pc:cxnChg chg="mod">
          <ac:chgData name="Hollingsworth, Joseph" userId="6338ef61-550f-4a52-a8a3-bd9025908f10" providerId="ADAL" clId="{853CF2F9-82FB-F942-BC6A-CAB2A4EF9C94}" dt="2020-09-04T19:03:10.866" v="2265"/>
          <ac:cxnSpMkLst>
            <pc:docMk/>
            <pc:sldMk cId="1422031565" sldId="320"/>
            <ac:cxnSpMk id="22" creationId="{27770A35-4EBC-0B49-9A9C-A2A65EECFC57}"/>
          </ac:cxnSpMkLst>
        </pc:cxnChg>
        <pc:cxnChg chg="del mod topLvl">
          <ac:chgData name="Hollingsworth, Joseph" userId="6338ef61-550f-4a52-a8a3-bd9025908f10" providerId="ADAL" clId="{853CF2F9-82FB-F942-BC6A-CAB2A4EF9C94}" dt="2020-09-04T19:04:50.666" v="2302" actId="478"/>
          <ac:cxnSpMkLst>
            <pc:docMk/>
            <pc:sldMk cId="1422031565" sldId="320"/>
            <ac:cxnSpMk id="25" creationId="{D8B755DE-7DFD-D045-8349-DB4C674BE108}"/>
          </ac:cxnSpMkLst>
        </pc:cxnChg>
        <pc:cxnChg chg="mod">
          <ac:chgData name="Hollingsworth, Joseph" userId="6338ef61-550f-4a52-a8a3-bd9025908f10" providerId="ADAL" clId="{853CF2F9-82FB-F942-BC6A-CAB2A4EF9C94}" dt="2020-09-04T19:03:22.963" v="2269"/>
          <ac:cxnSpMkLst>
            <pc:docMk/>
            <pc:sldMk cId="1422031565" sldId="320"/>
            <ac:cxnSpMk id="28" creationId="{3F164EB1-3589-1349-B61C-DCA43530F14F}"/>
          </ac:cxnSpMkLst>
        </pc:cxnChg>
        <pc:cxnChg chg="mod">
          <ac:chgData name="Hollingsworth, Joseph" userId="6338ef61-550f-4a52-a8a3-bd9025908f10" providerId="ADAL" clId="{853CF2F9-82FB-F942-BC6A-CAB2A4EF9C94}" dt="2020-09-04T19:03:58.655" v="2280"/>
          <ac:cxnSpMkLst>
            <pc:docMk/>
            <pc:sldMk cId="1422031565" sldId="320"/>
            <ac:cxnSpMk id="31" creationId="{4BB4EE2C-A878-DC4E-9C10-C3BA0C1A3FAA}"/>
          </ac:cxnSpMkLst>
        </pc:cxnChg>
        <pc:cxnChg chg="mod topLvl">
          <ac:chgData name="Hollingsworth, Joseph" userId="6338ef61-550f-4a52-a8a3-bd9025908f10" providerId="ADAL" clId="{853CF2F9-82FB-F942-BC6A-CAB2A4EF9C94}" dt="2020-09-04T19:05:15.214" v="2305" actId="164"/>
          <ac:cxnSpMkLst>
            <pc:docMk/>
            <pc:sldMk cId="1422031565" sldId="320"/>
            <ac:cxnSpMk id="34" creationId="{28C91D0E-A2F7-4740-8A9B-47F22AD8BA48}"/>
          </ac:cxnSpMkLst>
        </pc:cxnChg>
        <pc:cxnChg chg="mod">
          <ac:chgData name="Hollingsworth, Joseph" userId="6338ef61-550f-4a52-a8a3-bd9025908f10" providerId="ADAL" clId="{853CF2F9-82FB-F942-BC6A-CAB2A4EF9C94}" dt="2020-09-04T19:04:10.758" v="2284"/>
          <ac:cxnSpMkLst>
            <pc:docMk/>
            <pc:sldMk cId="1422031565" sldId="320"/>
            <ac:cxnSpMk id="37" creationId="{A923877E-DBC7-2A42-8465-04282985A20E}"/>
          </ac:cxnSpMkLst>
        </pc:cxnChg>
        <pc:cxnChg chg="mod">
          <ac:chgData name="Hollingsworth, Joseph" userId="6338ef61-550f-4a52-a8a3-bd9025908f10" providerId="ADAL" clId="{853CF2F9-82FB-F942-BC6A-CAB2A4EF9C94}" dt="2020-09-04T19:05:24.056" v="2309"/>
          <ac:cxnSpMkLst>
            <pc:docMk/>
            <pc:sldMk cId="1422031565" sldId="320"/>
            <ac:cxnSpMk id="41" creationId="{A515E573-C2B9-044D-B3C3-888C1A2D2FD3}"/>
          </ac:cxnSpMkLst>
        </pc:cxnChg>
        <pc:cxnChg chg="mod">
          <ac:chgData name="Hollingsworth, Joseph" userId="6338ef61-550f-4a52-a8a3-bd9025908f10" providerId="ADAL" clId="{853CF2F9-82FB-F942-BC6A-CAB2A4EF9C94}" dt="2020-09-04T19:05:30.006" v="2311"/>
          <ac:cxnSpMkLst>
            <pc:docMk/>
            <pc:sldMk cId="1422031565" sldId="320"/>
            <ac:cxnSpMk id="44" creationId="{B955A53D-E59A-F740-9742-08A422043A59}"/>
          </ac:cxnSpMkLst>
        </pc:cxnChg>
        <pc:cxnChg chg="mod">
          <ac:chgData name="Hollingsworth, Joseph" userId="6338ef61-550f-4a52-a8a3-bd9025908f10" providerId="ADAL" clId="{853CF2F9-82FB-F942-BC6A-CAB2A4EF9C94}" dt="2020-09-04T19:05:34.584" v="2313"/>
          <ac:cxnSpMkLst>
            <pc:docMk/>
            <pc:sldMk cId="1422031565" sldId="320"/>
            <ac:cxnSpMk id="47" creationId="{C11F71BA-C035-654F-B256-0BD1D23ADEF6}"/>
          </ac:cxnSpMkLst>
        </pc:cxnChg>
        <pc:cxnChg chg="mod">
          <ac:chgData name="Hollingsworth, Joseph" userId="6338ef61-550f-4a52-a8a3-bd9025908f10" providerId="ADAL" clId="{853CF2F9-82FB-F942-BC6A-CAB2A4EF9C94}" dt="2020-09-04T19:05:48.170" v="2319"/>
          <ac:cxnSpMkLst>
            <pc:docMk/>
            <pc:sldMk cId="1422031565" sldId="320"/>
            <ac:cxnSpMk id="50" creationId="{F466DD90-8CC6-E44B-82CF-0E66C0B90C7A}"/>
          </ac:cxnSpMkLst>
        </pc:cxnChg>
        <pc:cxnChg chg="mod">
          <ac:chgData name="Hollingsworth, Joseph" userId="6338ef61-550f-4a52-a8a3-bd9025908f10" providerId="ADAL" clId="{853CF2F9-82FB-F942-BC6A-CAB2A4EF9C94}" dt="2020-09-04T19:05:51.786" v="2321"/>
          <ac:cxnSpMkLst>
            <pc:docMk/>
            <pc:sldMk cId="1422031565" sldId="320"/>
            <ac:cxnSpMk id="53" creationId="{2A6896E3-315F-8A40-BE17-91AC456C328B}"/>
          </ac:cxnSpMkLst>
        </pc:cxnChg>
        <pc:cxnChg chg="mod">
          <ac:chgData name="Hollingsworth, Joseph" userId="6338ef61-550f-4a52-a8a3-bd9025908f10" providerId="ADAL" clId="{853CF2F9-82FB-F942-BC6A-CAB2A4EF9C94}" dt="2020-09-04T19:06:37.911" v="2343"/>
          <ac:cxnSpMkLst>
            <pc:docMk/>
            <pc:sldMk cId="1422031565" sldId="320"/>
            <ac:cxnSpMk id="56" creationId="{03DBD468-E8D1-7743-862D-AEE910687518}"/>
          </ac:cxnSpMkLst>
        </pc:cxnChg>
        <pc:cxnChg chg="mod">
          <ac:chgData name="Hollingsworth, Joseph" userId="6338ef61-550f-4a52-a8a3-bd9025908f10" providerId="ADAL" clId="{853CF2F9-82FB-F942-BC6A-CAB2A4EF9C94}" dt="2020-09-04T19:06:41.545" v="2345"/>
          <ac:cxnSpMkLst>
            <pc:docMk/>
            <pc:sldMk cId="1422031565" sldId="320"/>
            <ac:cxnSpMk id="59" creationId="{745F5D15-35C7-7D4A-9006-BB7207449209}"/>
          </ac:cxnSpMkLst>
        </pc:cxnChg>
        <pc:cxnChg chg="mod">
          <ac:chgData name="Hollingsworth, Joseph" userId="6338ef61-550f-4a52-a8a3-bd9025908f10" providerId="ADAL" clId="{853CF2F9-82FB-F942-BC6A-CAB2A4EF9C94}" dt="2020-09-04T19:06:44.785" v="2347"/>
          <ac:cxnSpMkLst>
            <pc:docMk/>
            <pc:sldMk cId="1422031565" sldId="320"/>
            <ac:cxnSpMk id="62" creationId="{D9BC7035-9FF5-124E-9138-0EDF118A4946}"/>
          </ac:cxnSpMkLst>
        </pc:cxnChg>
        <pc:cxnChg chg="mod">
          <ac:chgData name="Hollingsworth, Joseph" userId="6338ef61-550f-4a52-a8a3-bd9025908f10" providerId="ADAL" clId="{853CF2F9-82FB-F942-BC6A-CAB2A4EF9C94}" dt="2020-09-04T19:06:48.362" v="2349"/>
          <ac:cxnSpMkLst>
            <pc:docMk/>
            <pc:sldMk cId="1422031565" sldId="320"/>
            <ac:cxnSpMk id="65" creationId="{D82D6F6D-8741-F84C-ADAB-3DB6623FBF24}"/>
          </ac:cxnSpMkLst>
        </pc:cxnChg>
        <pc:cxnChg chg="add mod">
          <ac:chgData name="Hollingsworth, Joseph" userId="6338ef61-550f-4a52-a8a3-bd9025908f10" providerId="ADAL" clId="{853CF2F9-82FB-F942-BC6A-CAB2A4EF9C94}" dt="2020-09-05T19:53:12.658" v="3186" actId="164"/>
          <ac:cxnSpMkLst>
            <pc:docMk/>
            <pc:sldMk cId="1422031565" sldId="320"/>
            <ac:cxnSpMk id="67" creationId="{C061BDDE-ADD1-E34C-ABA9-8350B1FFE2E7}"/>
          </ac:cxnSpMkLst>
        </pc:cxnChg>
        <pc:cxnChg chg="add mod">
          <ac:chgData name="Hollingsworth, Joseph" userId="6338ef61-550f-4a52-a8a3-bd9025908f10" providerId="ADAL" clId="{853CF2F9-82FB-F942-BC6A-CAB2A4EF9C94}" dt="2020-09-05T19:53:12.658" v="3186" actId="164"/>
          <ac:cxnSpMkLst>
            <pc:docMk/>
            <pc:sldMk cId="1422031565" sldId="320"/>
            <ac:cxnSpMk id="68" creationId="{E37E8470-AF2F-E248-882B-6EF3967673F7}"/>
          </ac:cxnSpMkLst>
        </pc:cxnChg>
      </pc:sldChg>
      <pc:sldChg chg="addSp delSp modSp add mod ord">
        <pc:chgData name="Hollingsworth, Joseph" userId="6338ef61-550f-4a52-a8a3-bd9025908f10" providerId="ADAL" clId="{853CF2F9-82FB-F942-BC6A-CAB2A4EF9C94}" dt="2020-09-07T00:20:24.601" v="7551" actId="6549"/>
        <pc:sldMkLst>
          <pc:docMk/>
          <pc:sldMk cId="177006236" sldId="321"/>
        </pc:sldMkLst>
        <pc:spChg chg="mod">
          <ac:chgData name="Hollingsworth, Joseph" userId="6338ef61-550f-4a52-a8a3-bd9025908f10" providerId="ADAL" clId="{853CF2F9-82FB-F942-BC6A-CAB2A4EF9C94}" dt="2020-09-05T21:01:20.513" v="4416" actId="114"/>
          <ac:spMkLst>
            <pc:docMk/>
            <pc:sldMk cId="177006236" sldId="321"/>
            <ac:spMk id="3" creationId="{00000000-0000-0000-0000-000000000000}"/>
          </ac:spMkLst>
        </pc:spChg>
        <pc:spChg chg="add mod">
          <ac:chgData name="Hollingsworth, Joseph" userId="6338ef61-550f-4a52-a8a3-bd9025908f10" providerId="ADAL" clId="{853CF2F9-82FB-F942-BC6A-CAB2A4EF9C94}" dt="2020-09-05T21:00:00.736" v="4316" actId="14100"/>
          <ac:spMkLst>
            <pc:docMk/>
            <pc:sldMk cId="177006236" sldId="321"/>
            <ac:spMk id="6" creationId="{BBAC60E8-8BAE-3F4C-BF66-5E1A4BB38FCE}"/>
          </ac:spMkLst>
        </pc:spChg>
        <pc:spChg chg="mod">
          <ac:chgData name="Hollingsworth, Joseph" userId="6338ef61-550f-4a52-a8a3-bd9025908f10" providerId="ADAL" clId="{853CF2F9-82FB-F942-BC6A-CAB2A4EF9C94}" dt="2020-09-07T00:20:24.601" v="7551" actId="6549"/>
          <ac:spMkLst>
            <pc:docMk/>
            <pc:sldMk cId="177006236" sldId="321"/>
            <ac:spMk id="7" creationId="{08446058-86E9-D34C-B083-DE9C0772A17C}"/>
          </ac:spMkLst>
        </pc:spChg>
        <pc:spChg chg="add del mod">
          <ac:chgData name="Hollingsworth, Joseph" userId="6338ef61-550f-4a52-a8a3-bd9025908f10" providerId="ADAL" clId="{853CF2F9-82FB-F942-BC6A-CAB2A4EF9C94}" dt="2020-09-05T20:52:38.684" v="4218" actId="478"/>
          <ac:spMkLst>
            <pc:docMk/>
            <pc:sldMk cId="177006236" sldId="321"/>
            <ac:spMk id="8" creationId="{3E344DB0-F669-A94D-9D98-029E5BB60F0F}"/>
          </ac:spMkLst>
        </pc:spChg>
        <pc:spChg chg="add mod">
          <ac:chgData name="Hollingsworth, Joseph" userId="6338ef61-550f-4a52-a8a3-bd9025908f10" providerId="ADAL" clId="{853CF2F9-82FB-F942-BC6A-CAB2A4EF9C94}" dt="2020-09-05T21:00:06.854" v="4318" actId="14100"/>
          <ac:spMkLst>
            <pc:docMk/>
            <pc:sldMk cId="177006236" sldId="321"/>
            <ac:spMk id="11" creationId="{BFA9B4DB-8374-5041-9A63-C9C32DDD72BE}"/>
          </ac:spMkLst>
        </pc:spChg>
        <pc:spChg chg="add mod">
          <ac:chgData name="Hollingsworth, Joseph" userId="6338ef61-550f-4a52-a8a3-bd9025908f10" providerId="ADAL" clId="{853CF2F9-82FB-F942-BC6A-CAB2A4EF9C94}" dt="2020-09-05T20:54:25.993" v="4231" actId="692"/>
          <ac:spMkLst>
            <pc:docMk/>
            <pc:sldMk cId="177006236" sldId="321"/>
            <ac:spMk id="14" creationId="{C25D095E-8E66-9B4B-9003-096C0B36AE34}"/>
          </ac:spMkLst>
        </pc:spChg>
        <pc:spChg chg="add del mod">
          <ac:chgData name="Hollingsworth, Joseph" userId="6338ef61-550f-4a52-a8a3-bd9025908f10" providerId="ADAL" clId="{853CF2F9-82FB-F942-BC6A-CAB2A4EF9C94}" dt="2020-09-05T21:02:47.398" v="4464" actId="478"/>
          <ac:spMkLst>
            <pc:docMk/>
            <pc:sldMk cId="177006236" sldId="321"/>
            <ac:spMk id="17" creationId="{3C289B7B-E0CD-C447-BCF8-6D78ED8FA337}"/>
          </ac:spMkLst>
        </pc:spChg>
        <pc:spChg chg="add mod">
          <ac:chgData name="Hollingsworth, Joseph" userId="6338ef61-550f-4a52-a8a3-bd9025908f10" providerId="ADAL" clId="{853CF2F9-82FB-F942-BC6A-CAB2A4EF9C94}" dt="2020-09-05T21:03:07.613" v="4467" actId="692"/>
          <ac:spMkLst>
            <pc:docMk/>
            <pc:sldMk cId="177006236" sldId="321"/>
            <ac:spMk id="18" creationId="{264DF4D1-CB3D-3E4F-933A-7B4BC759AD0E}"/>
          </ac:spMkLst>
        </pc:spChg>
        <pc:picChg chg="add del mod">
          <ac:chgData name="Hollingsworth, Joseph" userId="6338ef61-550f-4a52-a8a3-bd9025908f10" providerId="ADAL" clId="{853CF2F9-82FB-F942-BC6A-CAB2A4EF9C94}" dt="2020-09-05T20:51:51.745" v="4209" actId="478"/>
          <ac:picMkLst>
            <pc:docMk/>
            <pc:sldMk cId="177006236" sldId="321"/>
            <ac:picMk id="5" creationId="{2E19B0EC-C60A-9041-8D2F-7E4CF1FE97EC}"/>
          </ac:picMkLst>
        </pc:picChg>
        <pc:picChg chg="add mod">
          <ac:chgData name="Hollingsworth, Joseph" userId="6338ef61-550f-4a52-a8a3-bd9025908f10" providerId="ADAL" clId="{853CF2F9-82FB-F942-BC6A-CAB2A4EF9C94}" dt="2020-09-05T20:59:56.608" v="4315" actId="1076"/>
          <ac:picMkLst>
            <pc:docMk/>
            <pc:sldMk cId="177006236" sldId="321"/>
            <ac:picMk id="10" creationId="{59DE8C97-F955-0747-A54F-408044C0A3C9}"/>
          </ac:picMkLst>
        </pc:picChg>
        <pc:picChg chg="add mod">
          <ac:chgData name="Hollingsworth, Joseph" userId="6338ef61-550f-4a52-a8a3-bd9025908f10" providerId="ADAL" clId="{853CF2F9-82FB-F942-BC6A-CAB2A4EF9C94}" dt="2020-09-05T20:53:37.591" v="4228" actId="1076"/>
          <ac:picMkLst>
            <pc:docMk/>
            <pc:sldMk cId="177006236" sldId="321"/>
            <ac:picMk id="13" creationId="{1C145F9D-2788-654F-95EE-44AD83065AE7}"/>
          </ac:picMkLst>
        </pc:picChg>
        <pc:picChg chg="add mod">
          <ac:chgData name="Hollingsworth, Joseph" userId="6338ef61-550f-4a52-a8a3-bd9025908f10" providerId="ADAL" clId="{853CF2F9-82FB-F942-BC6A-CAB2A4EF9C94}" dt="2020-09-05T20:59:42.501" v="4313" actId="14100"/>
          <ac:picMkLst>
            <pc:docMk/>
            <pc:sldMk cId="177006236" sldId="321"/>
            <ac:picMk id="16" creationId="{C0E28BBF-8FC6-124A-B391-4B679D589D3E}"/>
          </ac:picMkLst>
        </pc:picChg>
      </pc:sldChg>
      <pc:sldChg chg="addSp delSp modSp add mod">
        <pc:chgData name="Hollingsworth, Joseph" userId="6338ef61-550f-4a52-a8a3-bd9025908f10" providerId="ADAL" clId="{853CF2F9-82FB-F942-BC6A-CAB2A4EF9C94}" dt="2020-09-07T00:22:14.364" v="7553" actId="6549"/>
        <pc:sldMkLst>
          <pc:docMk/>
          <pc:sldMk cId="1001605241" sldId="322"/>
        </pc:sldMkLst>
        <pc:spChg chg="mod">
          <ac:chgData name="Hollingsworth, Joseph" userId="6338ef61-550f-4a52-a8a3-bd9025908f10" providerId="ADAL" clId="{853CF2F9-82FB-F942-BC6A-CAB2A4EF9C94}" dt="2020-09-07T00:22:14.364" v="7553" actId="6549"/>
          <ac:spMkLst>
            <pc:docMk/>
            <pc:sldMk cId="1001605241" sldId="322"/>
            <ac:spMk id="3" creationId="{00000000-0000-0000-0000-000000000000}"/>
          </ac:spMkLst>
        </pc:spChg>
        <pc:spChg chg="del">
          <ac:chgData name="Hollingsworth, Joseph" userId="6338ef61-550f-4a52-a8a3-bd9025908f10" providerId="ADAL" clId="{853CF2F9-82FB-F942-BC6A-CAB2A4EF9C94}" dt="2020-09-05T21:10:05.172" v="4490" actId="478"/>
          <ac:spMkLst>
            <pc:docMk/>
            <pc:sldMk cId="1001605241" sldId="322"/>
            <ac:spMk id="6" creationId="{BBAC60E8-8BAE-3F4C-BF66-5E1A4BB38FCE}"/>
          </ac:spMkLst>
        </pc:spChg>
        <pc:spChg chg="mod">
          <ac:chgData name="Hollingsworth, Joseph" userId="6338ef61-550f-4a52-a8a3-bd9025908f10" providerId="ADAL" clId="{853CF2F9-82FB-F942-BC6A-CAB2A4EF9C94}" dt="2020-09-05T22:02:03.593" v="5420" actId="20577"/>
          <ac:spMkLst>
            <pc:docMk/>
            <pc:sldMk cId="1001605241" sldId="322"/>
            <ac:spMk id="7" creationId="{08446058-86E9-D34C-B083-DE9C0772A17C}"/>
          </ac:spMkLst>
        </pc:spChg>
        <pc:spChg chg="add del mod">
          <ac:chgData name="Hollingsworth, Joseph" userId="6338ef61-550f-4a52-a8a3-bd9025908f10" providerId="ADAL" clId="{853CF2F9-82FB-F942-BC6A-CAB2A4EF9C94}" dt="2020-09-05T21:46:08.220" v="5223" actId="478"/>
          <ac:spMkLst>
            <pc:docMk/>
            <pc:sldMk cId="1001605241" sldId="322"/>
            <ac:spMk id="8" creationId="{A10BF62F-DC32-E849-A5D4-0D5199C1C6D8}"/>
          </ac:spMkLst>
        </pc:spChg>
        <pc:spChg chg="add del mod">
          <ac:chgData name="Hollingsworth, Joseph" userId="6338ef61-550f-4a52-a8a3-bd9025908f10" providerId="ADAL" clId="{853CF2F9-82FB-F942-BC6A-CAB2A4EF9C94}" dt="2020-09-05T21:46:40.613" v="5227" actId="478"/>
          <ac:spMkLst>
            <pc:docMk/>
            <pc:sldMk cId="1001605241" sldId="322"/>
            <ac:spMk id="9" creationId="{CF4FC27F-74DF-D345-95CE-CA09B71A481A}"/>
          </ac:spMkLst>
        </pc:spChg>
        <pc:spChg chg="add del mod">
          <ac:chgData name="Hollingsworth, Joseph" userId="6338ef61-550f-4a52-a8a3-bd9025908f10" providerId="ADAL" clId="{853CF2F9-82FB-F942-BC6A-CAB2A4EF9C94}" dt="2020-09-05T21:47:05.860" v="5231" actId="478"/>
          <ac:spMkLst>
            <pc:docMk/>
            <pc:sldMk cId="1001605241" sldId="322"/>
            <ac:spMk id="11" creationId="{136D5806-6CDF-744C-A694-1B504D25020C}"/>
          </ac:spMkLst>
        </pc:spChg>
        <pc:spChg chg="del">
          <ac:chgData name="Hollingsworth, Joseph" userId="6338ef61-550f-4a52-a8a3-bd9025908f10" providerId="ADAL" clId="{853CF2F9-82FB-F942-BC6A-CAB2A4EF9C94}" dt="2020-09-05T21:10:07.326" v="4491" actId="478"/>
          <ac:spMkLst>
            <pc:docMk/>
            <pc:sldMk cId="1001605241" sldId="322"/>
            <ac:spMk id="11" creationId="{BFA9B4DB-8374-5041-9A63-C9C32DDD72BE}"/>
          </ac:spMkLst>
        </pc:spChg>
        <pc:spChg chg="del">
          <ac:chgData name="Hollingsworth, Joseph" userId="6338ef61-550f-4a52-a8a3-bd9025908f10" providerId="ADAL" clId="{853CF2F9-82FB-F942-BC6A-CAB2A4EF9C94}" dt="2020-09-05T21:10:11.439" v="4493" actId="478"/>
          <ac:spMkLst>
            <pc:docMk/>
            <pc:sldMk cId="1001605241" sldId="322"/>
            <ac:spMk id="14" creationId="{C25D095E-8E66-9B4B-9003-096C0B36AE34}"/>
          </ac:spMkLst>
        </pc:spChg>
        <pc:spChg chg="add del mod">
          <ac:chgData name="Hollingsworth, Joseph" userId="6338ef61-550f-4a52-a8a3-bd9025908f10" providerId="ADAL" clId="{853CF2F9-82FB-F942-BC6A-CAB2A4EF9C94}" dt="2020-09-05T21:50:08.753" v="5251" actId="478"/>
          <ac:spMkLst>
            <pc:docMk/>
            <pc:sldMk cId="1001605241" sldId="322"/>
            <ac:spMk id="15" creationId="{E13A9258-4A7C-524D-BBF9-4AE37A03091B}"/>
          </ac:spMkLst>
        </pc:spChg>
        <pc:spChg chg="add del">
          <ac:chgData name="Hollingsworth, Joseph" userId="6338ef61-550f-4a52-a8a3-bd9025908f10" providerId="ADAL" clId="{853CF2F9-82FB-F942-BC6A-CAB2A4EF9C94}" dt="2020-09-05T21:48:29.941" v="5241" actId="478"/>
          <ac:spMkLst>
            <pc:docMk/>
            <pc:sldMk cId="1001605241" sldId="322"/>
            <ac:spMk id="17" creationId="{304F7CEB-11EE-5C44-86A9-7AD8F35CC65B}"/>
          </ac:spMkLst>
        </pc:spChg>
        <pc:spChg chg="del">
          <ac:chgData name="Hollingsworth, Joseph" userId="6338ef61-550f-4a52-a8a3-bd9025908f10" providerId="ADAL" clId="{853CF2F9-82FB-F942-BC6A-CAB2A4EF9C94}" dt="2020-09-05T21:33:22.667" v="4962" actId="478"/>
          <ac:spMkLst>
            <pc:docMk/>
            <pc:sldMk cId="1001605241" sldId="322"/>
            <ac:spMk id="18" creationId="{264DF4D1-CB3D-3E4F-933A-7B4BC759AD0E}"/>
          </ac:spMkLst>
        </pc:spChg>
        <pc:spChg chg="add del">
          <ac:chgData name="Hollingsworth, Joseph" userId="6338ef61-550f-4a52-a8a3-bd9025908f10" providerId="ADAL" clId="{853CF2F9-82FB-F942-BC6A-CAB2A4EF9C94}" dt="2020-09-05T21:48:48.892" v="5243" actId="478"/>
          <ac:spMkLst>
            <pc:docMk/>
            <pc:sldMk cId="1001605241" sldId="322"/>
            <ac:spMk id="19" creationId="{40032236-52FE-2647-ABA4-B4C2FC07B38D}"/>
          </ac:spMkLst>
        </pc:spChg>
        <pc:spChg chg="add del mod">
          <ac:chgData name="Hollingsworth, Joseph" userId="6338ef61-550f-4a52-a8a3-bd9025908f10" providerId="ADAL" clId="{853CF2F9-82FB-F942-BC6A-CAB2A4EF9C94}" dt="2020-09-05T21:49:23.335" v="5247" actId="478"/>
          <ac:spMkLst>
            <pc:docMk/>
            <pc:sldMk cId="1001605241" sldId="322"/>
            <ac:spMk id="20" creationId="{2F4C8C85-E26B-A14E-87AC-6FB95D50A0CD}"/>
          </ac:spMkLst>
        </pc:spChg>
        <pc:spChg chg="add del mod">
          <ac:chgData name="Hollingsworth, Joseph" userId="6338ef61-550f-4a52-a8a3-bd9025908f10" providerId="ADAL" clId="{853CF2F9-82FB-F942-BC6A-CAB2A4EF9C94}" dt="2020-09-05T21:50:10.719" v="5252" actId="478"/>
          <ac:spMkLst>
            <pc:docMk/>
            <pc:sldMk cId="1001605241" sldId="322"/>
            <ac:spMk id="21" creationId="{44368EF8-A466-0545-9B2B-FDAB921B57B8}"/>
          </ac:spMkLst>
        </pc:spChg>
        <pc:spChg chg="add del mod">
          <ac:chgData name="Hollingsworth, Joseph" userId="6338ef61-550f-4a52-a8a3-bd9025908f10" providerId="ADAL" clId="{853CF2F9-82FB-F942-BC6A-CAB2A4EF9C94}" dt="2020-09-05T21:52:29.253" v="5285" actId="478"/>
          <ac:spMkLst>
            <pc:docMk/>
            <pc:sldMk cId="1001605241" sldId="322"/>
            <ac:spMk id="22" creationId="{62101AA4-1239-724E-8E01-6F6646D3D4D5}"/>
          </ac:spMkLst>
        </pc:spChg>
        <pc:spChg chg="add del mod">
          <ac:chgData name="Hollingsworth, Joseph" userId="6338ef61-550f-4a52-a8a3-bd9025908f10" providerId="ADAL" clId="{853CF2F9-82FB-F942-BC6A-CAB2A4EF9C94}" dt="2020-09-05T22:03:04.688" v="5433" actId="478"/>
          <ac:spMkLst>
            <pc:docMk/>
            <pc:sldMk cId="1001605241" sldId="322"/>
            <ac:spMk id="27" creationId="{E4A79C4F-EA82-254D-9559-11725362F629}"/>
          </ac:spMkLst>
        </pc:spChg>
        <pc:picChg chg="add del mod">
          <ac:chgData name="Hollingsworth, Joseph" userId="6338ef61-550f-4a52-a8a3-bd9025908f10" providerId="ADAL" clId="{853CF2F9-82FB-F942-BC6A-CAB2A4EF9C94}" dt="2020-09-05T21:39:16.949" v="5004" actId="478"/>
          <ac:picMkLst>
            <pc:docMk/>
            <pc:sldMk cId="1001605241" sldId="322"/>
            <ac:picMk id="5" creationId="{6654EEBB-5978-7D4B-93C6-FDC5018A7966}"/>
          </ac:picMkLst>
        </pc:picChg>
        <pc:picChg chg="add del mod">
          <ac:chgData name="Hollingsworth, Joseph" userId="6338ef61-550f-4a52-a8a3-bd9025908f10" providerId="ADAL" clId="{853CF2F9-82FB-F942-BC6A-CAB2A4EF9C94}" dt="2020-09-05T22:02:08.380" v="5421" actId="478"/>
          <ac:picMkLst>
            <pc:docMk/>
            <pc:sldMk cId="1001605241" sldId="322"/>
            <ac:picMk id="6" creationId="{0576EE06-3602-044F-84F7-06082012F148}"/>
          </ac:picMkLst>
        </pc:picChg>
        <pc:picChg chg="del">
          <ac:chgData name="Hollingsworth, Joseph" userId="6338ef61-550f-4a52-a8a3-bd9025908f10" providerId="ADAL" clId="{853CF2F9-82FB-F942-BC6A-CAB2A4EF9C94}" dt="2020-09-05T21:10:02.892" v="4489" actId="478"/>
          <ac:picMkLst>
            <pc:docMk/>
            <pc:sldMk cId="1001605241" sldId="322"/>
            <ac:picMk id="10" creationId="{59DE8C97-F955-0747-A54F-408044C0A3C9}"/>
          </ac:picMkLst>
        </pc:picChg>
        <pc:picChg chg="add del mod">
          <ac:chgData name="Hollingsworth, Joseph" userId="6338ef61-550f-4a52-a8a3-bd9025908f10" providerId="ADAL" clId="{853CF2F9-82FB-F942-BC6A-CAB2A4EF9C94}" dt="2020-09-05T21:39:53.864" v="5014" actId="478"/>
          <ac:picMkLst>
            <pc:docMk/>
            <pc:sldMk cId="1001605241" sldId="322"/>
            <ac:picMk id="10" creationId="{714880BE-72BA-E640-9F8C-D6547B3CBABD}"/>
          </ac:picMkLst>
        </pc:picChg>
        <pc:picChg chg="del">
          <ac:chgData name="Hollingsworth, Joseph" userId="6338ef61-550f-4a52-a8a3-bd9025908f10" providerId="ADAL" clId="{853CF2F9-82FB-F942-BC6A-CAB2A4EF9C94}" dt="2020-09-05T21:10:09.202" v="4492" actId="478"/>
          <ac:picMkLst>
            <pc:docMk/>
            <pc:sldMk cId="1001605241" sldId="322"/>
            <ac:picMk id="13" creationId="{1C145F9D-2788-654F-95EE-44AD83065AE7}"/>
          </ac:picMkLst>
        </pc:picChg>
        <pc:picChg chg="del">
          <ac:chgData name="Hollingsworth, Joseph" userId="6338ef61-550f-4a52-a8a3-bd9025908f10" providerId="ADAL" clId="{853CF2F9-82FB-F942-BC6A-CAB2A4EF9C94}" dt="2020-09-05T21:33:20.660" v="4961" actId="478"/>
          <ac:picMkLst>
            <pc:docMk/>
            <pc:sldMk cId="1001605241" sldId="322"/>
            <ac:picMk id="16" creationId="{C0E28BBF-8FC6-124A-B391-4B679D589D3E}"/>
          </ac:picMkLst>
        </pc:picChg>
        <pc:picChg chg="add mod">
          <ac:chgData name="Hollingsworth, Joseph" userId="6338ef61-550f-4a52-a8a3-bd9025908f10" providerId="ADAL" clId="{853CF2F9-82FB-F942-BC6A-CAB2A4EF9C94}" dt="2020-09-05T22:02:56.049" v="5432" actId="1076"/>
          <ac:picMkLst>
            <pc:docMk/>
            <pc:sldMk cId="1001605241" sldId="322"/>
            <ac:picMk id="29" creationId="{EF92557A-C36A-D244-A8C4-8CAABA097922}"/>
          </ac:picMkLst>
        </pc:picChg>
        <pc:picChg chg="add del mod">
          <ac:chgData name="Hollingsworth, Joseph" userId="6338ef61-550f-4a52-a8a3-bd9025908f10" providerId="ADAL" clId="{853CF2F9-82FB-F942-BC6A-CAB2A4EF9C94}" dt="2020-09-05T22:02:50.547" v="5431" actId="478"/>
          <ac:picMkLst>
            <pc:docMk/>
            <pc:sldMk cId="1001605241" sldId="322"/>
            <ac:picMk id="30" creationId="{8173B325-4B45-CE48-8789-BF261EDCF5FC}"/>
          </ac:picMkLst>
        </pc:picChg>
        <pc:cxnChg chg="add del mod">
          <ac:chgData name="Hollingsworth, Joseph" userId="6338ef61-550f-4a52-a8a3-bd9025908f10" providerId="ADAL" clId="{853CF2F9-82FB-F942-BC6A-CAB2A4EF9C94}" dt="2020-09-05T21:57:59.667" v="5399" actId="478"/>
          <ac:cxnSpMkLst>
            <pc:docMk/>
            <pc:sldMk cId="1001605241" sldId="322"/>
            <ac:cxnSpMk id="13" creationId="{893121F6-9662-184F-8C25-7170B4F965D2}"/>
          </ac:cxnSpMkLst>
        </pc:cxnChg>
        <pc:cxnChg chg="add del mod">
          <ac:chgData name="Hollingsworth, Joseph" userId="6338ef61-550f-4a52-a8a3-bd9025908f10" providerId="ADAL" clId="{853CF2F9-82FB-F942-BC6A-CAB2A4EF9C94}" dt="2020-09-05T22:01:51.912" v="5400" actId="478"/>
          <ac:cxnSpMkLst>
            <pc:docMk/>
            <pc:sldMk cId="1001605241" sldId="322"/>
            <ac:cxnSpMk id="24" creationId="{33E3B7E6-0546-044D-819A-54DCF48C086C}"/>
          </ac:cxnSpMkLst>
        </pc:cxnChg>
        <pc:cxnChg chg="add del mod">
          <ac:chgData name="Hollingsworth, Joseph" userId="6338ef61-550f-4a52-a8a3-bd9025908f10" providerId="ADAL" clId="{853CF2F9-82FB-F942-BC6A-CAB2A4EF9C94}" dt="2020-09-05T22:02:10.956" v="5422" actId="478"/>
          <ac:cxnSpMkLst>
            <pc:docMk/>
            <pc:sldMk cId="1001605241" sldId="322"/>
            <ac:cxnSpMk id="25" creationId="{40865A78-3633-4D48-A21C-2305B73FC6CC}"/>
          </ac:cxnSpMkLst>
        </pc:cxnChg>
      </pc:sldChg>
      <pc:sldChg chg="delSp modSp add mod ord">
        <pc:chgData name="Hollingsworth, Joseph" userId="6338ef61-550f-4a52-a8a3-bd9025908f10" providerId="ADAL" clId="{853CF2F9-82FB-F942-BC6A-CAB2A4EF9C94}" dt="2020-09-07T00:22:00.468" v="7552" actId="6549"/>
        <pc:sldMkLst>
          <pc:docMk/>
          <pc:sldMk cId="674546791" sldId="323"/>
        </pc:sldMkLst>
        <pc:spChg chg="mod">
          <ac:chgData name="Hollingsworth, Joseph" userId="6338ef61-550f-4a52-a8a3-bd9025908f10" providerId="ADAL" clId="{853CF2F9-82FB-F942-BC6A-CAB2A4EF9C94}" dt="2020-09-07T00:22:00.468" v="7552" actId="6549"/>
          <ac:spMkLst>
            <pc:docMk/>
            <pc:sldMk cId="674546791" sldId="323"/>
            <ac:spMk id="3" creationId="{00000000-0000-0000-0000-000000000000}"/>
          </ac:spMkLst>
        </pc:spChg>
        <pc:cxnChg chg="mod">
          <ac:chgData name="Hollingsworth, Joseph" userId="6338ef61-550f-4a52-a8a3-bd9025908f10" providerId="ADAL" clId="{853CF2F9-82FB-F942-BC6A-CAB2A4EF9C94}" dt="2020-09-05T21:55:38.039" v="5298" actId="14100"/>
          <ac:cxnSpMkLst>
            <pc:docMk/>
            <pc:sldMk cId="674546791" sldId="323"/>
            <ac:cxnSpMk id="13" creationId="{893121F6-9662-184F-8C25-7170B4F965D2}"/>
          </ac:cxnSpMkLst>
        </pc:cxnChg>
        <pc:cxnChg chg="del">
          <ac:chgData name="Hollingsworth, Joseph" userId="6338ef61-550f-4a52-a8a3-bd9025908f10" providerId="ADAL" clId="{853CF2F9-82FB-F942-BC6A-CAB2A4EF9C94}" dt="2020-09-05T21:56:08.603" v="5302" actId="478"/>
          <ac:cxnSpMkLst>
            <pc:docMk/>
            <pc:sldMk cId="674546791" sldId="323"/>
            <ac:cxnSpMk id="24" creationId="{33E3B7E6-0546-044D-819A-54DCF48C086C}"/>
          </ac:cxnSpMkLst>
        </pc:cxnChg>
        <pc:cxnChg chg="del">
          <ac:chgData name="Hollingsworth, Joseph" userId="6338ef61-550f-4a52-a8a3-bd9025908f10" providerId="ADAL" clId="{853CF2F9-82FB-F942-BC6A-CAB2A4EF9C94}" dt="2020-09-05T21:56:06.867" v="5301" actId="478"/>
          <ac:cxnSpMkLst>
            <pc:docMk/>
            <pc:sldMk cId="674546791" sldId="323"/>
            <ac:cxnSpMk id="25" creationId="{40865A78-3633-4D48-A21C-2305B73FC6CC}"/>
          </ac:cxnSpMkLst>
        </pc:cxnChg>
      </pc:sldChg>
      <pc:sldChg chg="addSp delSp modSp add mod">
        <pc:chgData name="Hollingsworth, Joseph" userId="6338ef61-550f-4a52-a8a3-bd9025908f10" providerId="ADAL" clId="{853CF2F9-82FB-F942-BC6A-CAB2A4EF9C94}" dt="2020-09-07T00:28:33.796" v="7741" actId="20577"/>
        <pc:sldMkLst>
          <pc:docMk/>
          <pc:sldMk cId="3769743274" sldId="324"/>
        </pc:sldMkLst>
        <pc:spChg chg="mod">
          <ac:chgData name="Hollingsworth, Joseph" userId="6338ef61-550f-4a52-a8a3-bd9025908f10" providerId="ADAL" clId="{853CF2F9-82FB-F942-BC6A-CAB2A4EF9C94}" dt="2020-09-07T00:28:33.796" v="7741" actId="20577"/>
          <ac:spMkLst>
            <pc:docMk/>
            <pc:sldMk cId="3769743274" sldId="324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6T22:54:27.232" v="5891" actId="255"/>
          <ac:spMkLst>
            <pc:docMk/>
            <pc:sldMk cId="3769743274" sldId="324"/>
            <ac:spMk id="7" creationId="{08446058-86E9-D34C-B083-DE9C0772A17C}"/>
          </ac:spMkLst>
        </pc:spChg>
        <pc:picChg chg="add del mod">
          <ac:chgData name="Hollingsworth, Joseph" userId="6338ef61-550f-4a52-a8a3-bd9025908f10" providerId="ADAL" clId="{853CF2F9-82FB-F942-BC6A-CAB2A4EF9C94}" dt="2020-09-06T23:03:25.042" v="6504" actId="478"/>
          <ac:picMkLst>
            <pc:docMk/>
            <pc:sldMk cId="3769743274" sldId="324"/>
            <ac:picMk id="5" creationId="{55540C3E-41F6-9041-B2E8-E49BE9CEEF36}"/>
          </ac:picMkLst>
        </pc:picChg>
        <pc:picChg chg="add mod">
          <ac:chgData name="Hollingsworth, Joseph" userId="6338ef61-550f-4a52-a8a3-bd9025908f10" providerId="ADAL" clId="{853CF2F9-82FB-F942-BC6A-CAB2A4EF9C94}" dt="2020-09-06T23:37:32.490" v="7125" actId="1076"/>
          <ac:picMkLst>
            <pc:docMk/>
            <pc:sldMk cId="3769743274" sldId="324"/>
            <ac:picMk id="5" creationId="{F9BB3629-6C37-8147-8F47-CE2A2A537D3A}"/>
          </ac:picMkLst>
        </pc:picChg>
        <pc:picChg chg="add del mod">
          <ac:chgData name="Hollingsworth, Joseph" userId="6338ef61-550f-4a52-a8a3-bd9025908f10" providerId="ADAL" clId="{853CF2F9-82FB-F942-BC6A-CAB2A4EF9C94}" dt="2020-09-06T23:03:45.013" v="6506" actId="478"/>
          <ac:picMkLst>
            <pc:docMk/>
            <pc:sldMk cId="3769743274" sldId="324"/>
            <ac:picMk id="8" creationId="{8F02BA64-C030-6242-9262-E7621677846B}"/>
          </ac:picMkLst>
        </pc:picChg>
        <pc:picChg chg="del">
          <ac:chgData name="Hollingsworth, Joseph" userId="6338ef61-550f-4a52-a8a3-bd9025908f10" providerId="ADAL" clId="{853CF2F9-82FB-F942-BC6A-CAB2A4EF9C94}" dt="2020-09-06T22:54:00.591" v="5876" actId="478"/>
          <ac:picMkLst>
            <pc:docMk/>
            <pc:sldMk cId="3769743274" sldId="324"/>
            <ac:picMk id="29" creationId="{EF92557A-C36A-D244-A8C4-8CAABA097922}"/>
          </ac:picMkLst>
        </pc:picChg>
      </pc:sldChg>
      <pc:sldChg chg="addSp delSp modSp add mod">
        <pc:chgData name="Hollingsworth, Joseph" userId="6338ef61-550f-4a52-a8a3-bd9025908f10" providerId="ADAL" clId="{853CF2F9-82FB-F942-BC6A-CAB2A4EF9C94}" dt="2020-09-06T23:37:54.562" v="7136" actId="20577"/>
        <pc:sldMkLst>
          <pc:docMk/>
          <pc:sldMk cId="700170793" sldId="325"/>
        </pc:sldMkLst>
        <pc:spChg chg="mod">
          <ac:chgData name="Hollingsworth, Joseph" userId="6338ef61-550f-4a52-a8a3-bd9025908f10" providerId="ADAL" clId="{853CF2F9-82FB-F942-BC6A-CAB2A4EF9C94}" dt="2020-09-06T23:37:54.562" v="7136" actId="20577"/>
          <ac:spMkLst>
            <pc:docMk/>
            <pc:sldMk cId="700170793" sldId="325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6T23:30:33.880" v="6595" actId="20577"/>
          <ac:spMkLst>
            <pc:docMk/>
            <pc:sldMk cId="700170793" sldId="325"/>
            <ac:spMk id="7" creationId="{08446058-86E9-D34C-B083-DE9C0772A17C}"/>
          </ac:spMkLst>
        </pc:spChg>
        <pc:picChg chg="del">
          <ac:chgData name="Hollingsworth, Joseph" userId="6338ef61-550f-4a52-a8a3-bd9025908f10" providerId="ADAL" clId="{853CF2F9-82FB-F942-BC6A-CAB2A4EF9C94}" dt="2020-09-06T23:31:30.841" v="6708" actId="478"/>
          <ac:picMkLst>
            <pc:docMk/>
            <pc:sldMk cId="700170793" sldId="325"/>
            <ac:picMk id="5" creationId="{F9BB3629-6C37-8147-8F47-CE2A2A537D3A}"/>
          </ac:picMkLst>
        </pc:picChg>
        <pc:picChg chg="add mod">
          <ac:chgData name="Hollingsworth, Joseph" userId="6338ef61-550f-4a52-a8a3-bd9025908f10" providerId="ADAL" clId="{853CF2F9-82FB-F942-BC6A-CAB2A4EF9C94}" dt="2020-09-06T23:32:09.754" v="6720" actId="1076"/>
          <ac:picMkLst>
            <pc:docMk/>
            <pc:sldMk cId="700170793" sldId="325"/>
            <ac:picMk id="6" creationId="{EF684635-1F28-6E41-88F2-8FB3EBEF60EE}"/>
          </ac:picMkLst>
        </pc:picChg>
        <pc:picChg chg="add del mod">
          <ac:chgData name="Hollingsworth, Joseph" userId="6338ef61-550f-4a52-a8a3-bd9025908f10" providerId="ADAL" clId="{853CF2F9-82FB-F942-BC6A-CAB2A4EF9C94}" dt="2020-09-06T23:31:58.732" v="6717" actId="478"/>
          <ac:picMkLst>
            <pc:docMk/>
            <pc:sldMk cId="700170793" sldId="325"/>
            <ac:picMk id="8" creationId="{60753CEA-524D-FA41-A594-98EFD78CED9C}"/>
          </ac:picMkLst>
        </pc:picChg>
      </pc:sldChg>
      <pc:sldChg chg="addSp delSp modSp add mod">
        <pc:chgData name="Hollingsworth, Joseph" userId="6338ef61-550f-4a52-a8a3-bd9025908f10" providerId="ADAL" clId="{853CF2F9-82FB-F942-BC6A-CAB2A4EF9C94}" dt="2020-09-07T00:52:10.199" v="7743" actId="20577"/>
        <pc:sldMkLst>
          <pc:docMk/>
          <pc:sldMk cId="3149364754" sldId="326"/>
        </pc:sldMkLst>
        <pc:spChg chg="mod">
          <ac:chgData name="Hollingsworth, Joseph" userId="6338ef61-550f-4a52-a8a3-bd9025908f10" providerId="ADAL" clId="{853CF2F9-82FB-F942-BC6A-CAB2A4EF9C94}" dt="2020-09-07T00:52:10.199" v="7743" actId="20577"/>
          <ac:spMkLst>
            <pc:docMk/>
            <pc:sldMk cId="3149364754" sldId="326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6T23:38:33.605" v="7140" actId="20577"/>
          <ac:spMkLst>
            <pc:docMk/>
            <pc:sldMk cId="3149364754" sldId="326"/>
            <ac:spMk id="7" creationId="{08446058-86E9-D34C-B083-DE9C0772A17C}"/>
          </ac:spMkLst>
        </pc:spChg>
        <pc:picChg chg="add del mod">
          <ac:chgData name="Hollingsworth, Joseph" userId="6338ef61-550f-4a52-a8a3-bd9025908f10" providerId="ADAL" clId="{853CF2F9-82FB-F942-BC6A-CAB2A4EF9C94}" dt="2020-09-06T23:50:13.866" v="7213" actId="478"/>
          <ac:picMkLst>
            <pc:docMk/>
            <pc:sldMk cId="3149364754" sldId="326"/>
            <ac:picMk id="5" creationId="{917C24FB-6381-A34A-A1C3-A10D17F36A7B}"/>
          </ac:picMkLst>
        </pc:picChg>
        <pc:picChg chg="del">
          <ac:chgData name="Hollingsworth, Joseph" userId="6338ef61-550f-4a52-a8a3-bd9025908f10" providerId="ADAL" clId="{853CF2F9-82FB-F942-BC6A-CAB2A4EF9C94}" dt="2020-09-06T23:44:08.319" v="7165" actId="478"/>
          <ac:picMkLst>
            <pc:docMk/>
            <pc:sldMk cId="3149364754" sldId="326"/>
            <ac:picMk id="6" creationId="{EF684635-1F28-6E41-88F2-8FB3EBEF60EE}"/>
          </ac:picMkLst>
        </pc:picChg>
        <pc:picChg chg="add mod">
          <ac:chgData name="Hollingsworth, Joseph" userId="6338ef61-550f-4a52-a8a3-bd9025908f10" providerId="ADAL" clId="{853CF2F9-82FB-F942-BC6A-CAB2A4EF9C94}" dt="2020-09-06T23:50:33.193" v="7219" actId="1076"/>
          <ac:picMkLst>
            <pc:docMk/>
            <pc:sldMk cId="3149364754" sldId="326"/>
            <ac:picMk id="9" creationId="{00BBC349-B476-5444-BCA2-761C29BBFEC7}"/>
          </ac:picMkLst>
        </pc:picChg>
      </pc:sldChg>
      <pc:sldChg chg="addSp delSp modSp add mod">
        <pc:chgData name="Hollingsworth, Joseph" userId="6338ef61-550f-4a52-a8a3-bd9025908f10" providerId="ADAL" clId="{853CF2F9-82FB-F942-BC6A-CAB2A4EF9C94}" dt="2020-09-07T00:03:57.510" v="7492" actId="20577"/>
        <pc:sldMkLst>
          <pc:docMk/>
          <pc:sldMk cId="2713848008" sldId="327"/>
        </pc:sldMkLst>
        <pc:spChg chg="mod">
          <ac:chgData name="Hollingsworth, Joseph" userId="6338ef61-550f-4a52-a8a3-bd9025908f10" providerId="ADAL" clId="{853CF2F9-82FB-F942-BC6A-CAB2A4EF9C94}" dt="2020-09-07T00:03:57.510" v="7492" actId="20577"/>
          <ac:spMkLst>
            <pc:docMk/>
            <pc:sldMk cId="2713848008" sldId="327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6T23:53:20.262" v="7313" actId="20577"/>
          <ac:spMkLst>
            <pc:docMk/>
            <pc:sldMk cId="2713848008" sldId="327"/>
            <ac:spMk id="7" creationId="{08446058-86E9-D34C-B083-DE9C0772A17C}"/>
          </ac:spMkLst>
        </pc:spChg>
        <pc:picChg chg="add mod">
          <ac:chgData name="Hollingsworth, Joseph" userId="6338ef61-550f-4a52-a8a3-bd9025908f10" providerId="ADAL" clId="{853CF2F9-82FB-F942-BC6A-CAB2A4EF9C94}" dt="2020-09-07T00:02:46.724" v="7463" actId="1076"/>
          <ac:picMkLst>
            <pc:docMk/>
            <pc:sldMk cId="2713848008" sldId="327"/>
            <ac:picMk id="5" creationId="{CC592E8C-8AFD-0A40-986A-7C8A09261A3D}"/>
          </ac:picMkLst>
        </pc:picChg>
        <pc:picChg chg="del">
          <ac:chgData name="Hollingsworth, Joseph" userId="6338ef61-550f-4a52-a8a3-bd9025908f10" providerId="ADAL" clId="{853CF2F9-82FB-F942-BC6A-CAB2A4EF9C94}" dt="2020-09-07T00:00:28.343" v="7314" actId="478"/>
          <ac:picMkLst>
            <pc:docMk/>
            <pc:sldMk cId="2713848008" sldId="327"/>
            <ac:picMk id="9" creationId="{00BBC349-B476-5444-BCA2-761C29BBFEC7}"/>
          </ac:picMkLst>
        </pc:picChg>
      </pc:sldChg>
      <pc:sldChg chg="delSp modSp add mod">
        <pc:chgData name="Hollingsworth, Joseph" userId="6338ef61-550f-4a52-a8a3-bd9025908f10" providerId="ADAL" clId="{853CF2F9-82FB-F942-BC6A-CAB2A4EF9C94}" dt="2020-09-07T00:20:14.759" v="7549" actId="6549"/>
        <pc:sldMkLst>
          <pc:docMk/>
          <pc:sldMk cId="529982795" sldId="328"/>
        </pc:sldMkLst>
        <pc:spChg chg="mod">
          <ac:chgData name="Hollingsworth, Joseph" userId="6338ef61-550f-4a52-a8a3-bd9025908f10" providerId="ADAL" clId="{853CF2F9-82FB-F942-BC6A-CAB2A4EF9C94}" dt="2020-09-07T00:18:34.013" v="7541" actId="6549"/>
          <ac:spMkLst>
            <pc:docMk/>
            <pc:sldMk cId="529982795" sldId="328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7T00:20:14.759" v="7549" actId="6549"/>
          <ac:spMkLst>
            <pc:docMk/>
            <pc:sldMk cId="529982795" sldId="328"/>
            <ac:spMk id="7" creationId="{08446058-86E9-D34C-B083-DE9C0772A17C}"/>
          </ac:spMkLst>
        </pc:spChg>
        <pc:spChg chg="del">
          <ac:chgData name="Hollingsworth, Joseph" userId="6338ef61-550f-4a52-a8a3-bd9025908f10" providerId="ADAL" clId="{853CF2F9-82FB-F942-BC6A-CAB2A4EF9C94}" dt="2020-09-07T00:18:27.995" v="7539" actId="478"/>
          <ac:spMkLst>
            <pc:docMk/>
            <pc:sldMk cId="529982795" sldId="328"/>
            <ac:spMk id="14" creationId="{C25D095E-8E66-9B4B-9003-096C0B36AE34}"/>
          </ac:spMkLst>
        </pc:spChg>
        <pc:spChg chg="del">
          <ac:chgData name="Hollingsworth, Joseph" userId="6338ef61-550f-4a52-a8a3-bd9025908f10" providerId="ADAL" clId="{853CF2F9-82FB-F942-BC6A-CAB2A4EF9C94}" dt="2020-09-07T00:18:26.938" v="7538" actId="478"/>
          <ac:spMkLst>
            <pc:docMk/>
            <pc:sldMk cId="529982795" sldId="328"/>
            <ac:spMk id="18" creationId="{264DF4D1-CB3D-3E4F-933A-7B4BC759AD0E}"/>
          </ac:spMkLst>
        </pc:spChg>
        <pc:picChg chg="del">
          <ac:chgData name="Hollingsworth, Joseph" userId="6338ef61-550f-4a52-a8a3-bd9025908f10" providerId="ADAL" clId="{853CF2F9-82FB-F942-BC6A-CAB2A4EF9C94}" dt="2020-09-07T00:18:22.922" v="7536" actId="478"/>
          <ac:picMkLst>
            <pc:docMk/>
            <pc:sldMk cId="529982795" sldId="328"/>
            <ac:picMk id="13" creationId="{1C145F9D-2788-654F-95EE-44AD83065AE7}"/>
          </ac:picMkLst>
        </pc:picChg>
        <pc:picChg chg="del">
          <ac:chgData name="Hollingsworth, Joseph" userId="6338ef61-550f-4a52-a8a3-bd9025908f10" providerId="ADAL" clId="{853CF2F9-82FB-F942-BC6A-CAB2A4EF9C94}" dt="2020-09-07T00:18:25.903" v="7537" actId="478"/>
          <ac:picMkLst>
            <pc:docMk/>
            <pc:sldMk cId="529982795" sldId="328"/>
            <ac:picMk id="16" creationId="{C0E28BBF-8FC6-124A-B391-4B679D589D3E}"/>
          </ac:picMkLst>
        </pc:picChg>
      </pc:sldChg>
      <pc:sldChg chg="delSp modSp add mod">
        <pc:chgData name="Hollingsworth, Joseph" userId="6338ef61-550f-4a52-a8a3-bd9025908f10" providerId="ADAL" clId="{853CF2F9-82FB-F942-BC6A-CAB2A4EF9C94}" dt="2020-09-07T00:20:19.880" v="7550" actId="6549"/>
        <pc:sldMkLst>
          <pc:docMk/>
          <pc:sldMk cId="3434558255" sldId="329"/>
        </pc:sldMkLst>
        <pc:spChg chg="mod">
          <ac:chgData name="Hollingsworth, Joseph" userId="6338ef61-550f-4a52-a8a3-bd9025908f10" providerId="ADAL" clId="{853CF2F9-82FB-F942-BC6A-CAB2A4EF9C94}" dt="2020-09-07T00:18:42.160" v="7544" actId="6549"/>
          <ac:spMkLst>
            <pc:docMk/>
            <pc:sldMk cId="3434558255" sldId="329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7T00:20:19.880" v="7550" actId="6549"/>
          <ac:spMkLst>
            <pc:docMk/>
            <pc:sldMk cId="3434558255" sldId="329"/>
            <ac:spMk id="7" creationId="{08446058-86E9-D34C-B083-DE9C0772A17C}"/>
          </ac:spMkLst>
        </pc:spChg>
        <pc:spChg chg="del">
          <ac:chgData name="Hollingsworth, Joseph" userId="6338ef61-550f-4a52-a8a3-bd9025908f10" providerId="ADAL" clId="{853CF2F9-82FB-F942-BC6A-CAB2A4EF9C94}" dt="2020-09-07T00:18:40.549" v="7543" actId="478"/>
          <ac:spMkLst>
            <pc:docMk/>
            <pc:sldMk cId="3434558255" sldId="329"/>
            <ac:spMk id="18" creationId="{264DF4D1-CB3D-3E4F-933A-7B4BC759AD0E}"/>
          </ac:spMkLst>
        </pc:spChg>
        <pc:picChg chg="del">
          <ac:chgData name="Hollingsworth, Joseph" userId="6338ef61-550f-4a52-a8a3-bd9025908f10" providerId="ADAL" clId="{853CF2F9-82FB-F942-BC6A-CAB2A4EF9C94}" dt="2020-09-07T00:18:39.019" v="7542" actId="478"/>
          <ac:picMkLst>
            <pc:docMk/>
            <pc:sldMk cId="3434558255" sldId="329"/>
            <ac:picMk id="16" creationId="{C0E28BBF-8FC6-124A-B391-4B679D589D3E}"/>
          </ac:picMkLst>
        </pc:picChg>
      </pc:sldChg>
      <pc:sldChg chg="new del">
        <pc:chgData name="Hollingsworth, Joseph" userId="6338ef61-550f-4a52-a8a3-bd9025908f10" providerId="ADAL" clId="{853CF2F9-82FB-F942-BC6A-CAB2A4EF9C94}" dt="2020-09-07T00:18:52.974" v="7546" actId="2696"/>
        <pc:sldMkLst>
          <pc:docMk/>
          <pc:sldMk cId="3501288790" sldId="330"/>
        </pc:sldMkLst>
      </pc:sldChg>
      <pc:sldMasterChg chg="delSldLayout">
        <pc:chgData name="Hollingsworth, Joseph" userId="6338ef61-550f-4a52-a8a3-bd9025908f10" providerId="ADAL" clId="{853CF2F9-82FB-F942-BC6A-CAB2A4EF9C94}" dt="2020-09-07T00:18:52.979" v="7547" actId="2696"/>
        <pc:sldMasterMkLst>
          <pc:docMk/>
          <pc:sldMasterMk cId="0" sldId="2147483648"/>
        </pc:sldMasterMkLst>
        <pc:sldLayoutChg chg="del">
          <pc:chgData name="Hollingsworth, Joseph" userId="6338ef61-550f-4a52-a8a3-bd9025908f10" providerId="ADAL" clId="{853CF2F9-82FB-F942-BC6A-CAB2A4EF9C94}" dt="2020-09-04T14:58:02.760" v="15" actId="2696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Hollingsworth, Joseph" userId="6338ef61-550f-4a52-a8a3-bd9025908f10" providerId="ADAL" clId="{853CF2F9-82FB-F942-BC6A-CAB2A4EF9C94}" dt="2020-09-07T00:18:52.979" v="7547" actId="2696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038003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35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41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96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62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88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02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75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737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time allows:</a:t>
            </a:r>
          </a:p>
          <a:p>
            <a:endParaRPr lang="en-US" dirty="0"/>
          </a:p>
          <a:p>
            <a:r>
              <a:rPr lang="en-US" dirty="0"/>
              <a:t>1. See if anyone is asking about static, give simple</a:t>
            </a:r>
            <a:r>
              <a:rPr lang="en-US" baseline="0" dirty="0"/>
              <a:t> explanation</a:t>
            </a:r>
          </a:p>
          <a:p>
            <a:r>
              <a:rPr lang="en-US" dirty="0"/>
              <a:t>2. Possible elaborate on an auto-boxing diagram</a:t>
            </a:r>
          </a:p>
        </p:txBody>
      </p:sp>
    </p:spTree>
    <p:extLst>
      <p:ext uri="{BB962C8B-B14F-4D97-AF65-F5344CB8AC3E}">
        <p14:creationId xmlns:p14="http://schemas.microsoft.com/office/powerpoint/2010/main" val="1056103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9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2725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5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3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05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16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66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0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ransition spd="med"/>
  <p:hf hdr="0" ft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</a:t>
            </a:fld>
            <a:endParaRPr lang="en-US"/>
          </a:p>
        </p:txBody>
      </p:sp>
      <p:sp>
        <p:nvSpPr>
          <p:cNvPr id="5" name="Shape 52"/>
          <p:cNvSpPr txBox="1">
            <a:spLocks/>
          </p:cNvSpPr>
          <p:nvPr/>
        </p:nvSpPr>
        <p:spPr>
          <a:xfrm>
            <a:off x="659673" y="-1"/>
            <a:ext cx="7918269" cy="223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97500"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6600" dirty="0"/>
              <a:t>CSSE 220</a:t>
            </a:r>
          </a:p>
        </p:txBody>
      </p:sp>
      <p:sp>
        <p:nvSpPr>
          <p:cNvPr id="10" name="Shape 53"/>
          <p:cNvSpPr>
            <a:spLocks noGrp="1"/>
          </p:cNvSpPr>
          <p:nvPr>
            <p:ph type="body" idx="1"/>
          </p:nvPr>
        </p:nvSpPr>
        <p:spPr>
          <a:xfrm>
            <a:off x="1239252" y="1804737"/>
            <a:ext cx="6694783" cy="34138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888888"/>
                </a:solidFill>
              </a:rPr>
              <a:t>Array</a:t>
            </a:r>
            <a:r>
              <a:rPr lang="en-US" sz="3600" dirty="0" err="1">
                <a:solidFill>
                  <a:srgbClr val="888888"/>
                </a:solidFill>
              </a:rPr>
              <a:t>List</a:t>
            </a:r>
            <a:endParaRPr lang="en-US" sz="3600" dirty="0">
              <a:solidFill>
                <a:srgbClr val="888888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888888"/>
                </a:solidFill>
              </a:rPr>
              <a:t>Using </a:t>
            </a:r>
            <a:r>
              <a:rPr sz="3600" i="1" dirty="0">
                <a:solidFill>
                  <a:srgbClr val="888888"/>
                </a:solidFill>
              </a:rPr>
              <a:t>for</a:t>
            </a:r>
            <a:r>
              <a:rPr sz="3600" dirty="0">
                <a:solidFill>
                  <a:srgbClr val="888888"/>
                </a:solidFill>
              </a:rPr>
              <a:t> loop</a:t>
            </a:r>
            <a:r>
              <a:rPr lang="en-US" sz="3600" dirty="0">
                <a:solidFill>
                  <a:srgbClr val="888888"/>
                </a:solidFill>
              </a:rPr>
              <a:t>s with </a:t>
            </a:r>
            <a:r>
              <a:rPr lang="en-US" sz="3600" dirty="0" err="1">
                <a:solidFill>
                  <a:srgbClr val="888888"/>
                </a:solidFill>
              </a:rPr>
              <a:t>ArrayList</a:t>
            </a:r>
            <a:endParaRPr sz="36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9548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370833" cy="477188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inside the angle brackets is called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parameter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type&gt;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5 –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Integer objects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6 –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String objects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how you tell Java what type of data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holding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generic parameter to the constructor is optional – line 6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Generic Parameter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576EE06-3602-044F-84F7-06082012F1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56" y="1307593"/>
            <a:ext cx="4125670" cy="136245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3121F6-9662-184F-8C25-7170B4F965D2}"/>
              </a:ext>
            </a:extLst>
          </p:cNvPr>
          <p:cNvCxnSpPr>
            <a:cxnSpLocks/>
          </p:cNvCxnSpPr>
          <p:nvPr/>
        </p:nvCxnSpPr>
        <p:spPr>
          <a:xfrm flipH="1">
            <a:off x="2715769" y="1897811"/>
            <a:ext cx="79189" cy="342469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E4A79C4F-EA82-254D-9559-11725362F629}"/>
              </a:ext>
            </a:extLst>
          </p:cNvPr>
          <p:cNvSpPr/>
          <p:nvPr/>
        </p:nvSpPr>
        <p:spPr>
          <a:xfrm>
            <a:off x="2976113" y="2346385"/>
            <a:ext cx="5089585" cy="3598950"/>
          </a:xfrm>
          <a:custGeom>
            <a:avLst/>
            <a:gdLst>
              <a:gd name="connsiteX0" fmla="*/ 0 w 5089585"/>
              <a:gd name="connsiteY0" fmla="*/ 3510951 h 3598950"/>
              <a:gd name="connsiteX1" fmla="*/ 129396 w 5089585"/>
              <a:gd name="connsiteY1" fmla="*/ 3588589 h 3598950"/>
              <a:gd name="connsiteX2" fmla="*/ 526212 w 5089585"/>
              <a:gd name="connsiteY2" fmla="*/ 3597215 h 3598950"/>
              <a:gd name="connsiteX3" fmla="*/ 1095555 w 5089585"/>
              <a:gd name="connsiteY3" fmla="*/ 3579962 h 3598950"/>
              <a:gd name="connsiteX4" fmla="*/ 1311215 w 5089585"/>
              <a:gd name="connsiteY4" fmla="*/ 3493698 h 3598950"/>
              <a:gd name="connsiteX5" fmla="*/ 1362974 w 5089585"/>
              <a:gd name="connsiteY5" fmla="*/ 3433313 h 3598950"/>
              <a:gd name="connsiteX6" fmla="*/ 5089585 w 5089585"/>
              <a:gd name="connsiteY6" fmla="*/ 0 h 359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89585" h="3598950">
                <a:moveTo>
                  <a:pt x="0" y="3510951"/>
                </a:moveTo>
                <a:cubicBezTo>
                  <a:pt x="20847" y="3542581"/>
                  <a:pt x="41694" y="3574212"/>
                  <a:pt x="129396" y="3588589"/>
                </a:cubicBezTo>
                <a:cubicBezTo>
                  <a:pt x="217098" y="3602966"/>
                  <a:pt x="365186" y="3598653"/>
                  <a:pt x="526212" y="3597215"/>
                </a:cubicBezTo>
                <a:cubicBezTo>
                  <a:pt x="687238" y="3595777"/>
                  <a:pt x="964721" y="3597215"/>
                  <a:pt x="1095555" y="3579962"/>
                </a:cubicBezTo>
                <a:cubicBezTo>
                  <a:pt x="1226389" y="3562709"/>
                  <a:pt x="1266645" y="3518140"/>
                  <a:pt x="1311215" y="3493698"/>
                </a:cubicBezTo>
                <a:cubicBezTo>
                  <a:pt x="1355785" y="3469256"/>
                  <a:pt x="1362974" y="3433313"/>
                  <a:pt x="1362974" y="3433313"/>
                </a:cubicBezTo>
                <a:lnTo>
                  <a:pt x="5089585" y="0"/>
                </a:ln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45467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370833" cy="477188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parameter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 an object type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 it cannot be a primitive type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5 –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Integer objects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6 – attempts to declare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hold type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only ends up with a red squiggly (compiler error)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primitive types, use the corresponding wrapped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No Primitive Types</a:t>
            </a:r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92557A-C36A-D244-A8C4-8CAABA097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62" y="1278403"/>
            <a:ext cx="4132194" cy="147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052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076210"/>
            <a:ext cx="8476489" cy="33860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versions of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exist for putting items into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7 &amp; 9 use the 1-parameter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adds items to the rightmost end of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Java arrays, non-empty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indexed from: [0, size – 1]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11 uses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takes 2 parameters: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is the location to add, where location is in [0, size]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is the item to be added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9BB3629-6C37-8147-8F47-CE2A2A537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28" y="3809395"/>
            <a:ext cx="6483096" cy="239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4327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476489" cy="33860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allows a client program to remove an item from any existing location in the range from [0, size – 1]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a reference to the item removed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11: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"red" out from location 2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catches the returned reference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684635-1F28-6E41-88F2-8FB3EBEF6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0" y="4023360"/>
            <a:ext cx="7339616" cy="237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707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476489" cy="33860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allows a client program to overwrite an item in any existing location in the range from [0, size – 1]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11: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overwrite "red" at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location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12: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the updated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the current size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.set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BBC349-B476-5444-BCA2-761C29BBF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3802265"/>
            <a:ext cx="8302926" cy="254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647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476489" cy="33860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allows a client program to obtain a reference to an item in any existing location in the range from [0, size – 1]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11: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obtain a reference to the value 11 stored at location 1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catches the returned reference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12: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value referenced by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unchanged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C592E8C-8AFD-0A40-986A-7C8A09261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75337"/>
            <a:ext cx="7662672" cy="27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4800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72E322-86AA-A647-AD55-EC7E24C25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1176244"/>
            <a:ext cx="7726680" cy="53857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and </a:t>
            </a:r>
            <a:r>
              <a:rPr sz="4400" err="1"/>
              <a:t>ArrayList’s</a:t>
            </a:r>
            <a:endParaRPr sz="440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991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Clr>
                <a:srgbClr val="9BBB59"/>
              </a:buClr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 dirty="0" err="1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&lt;State&gt; states = 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sz="3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 dirty="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 (State </a:t>
            </a:r>
            <a:r>
              <a:rPr lang="en-US" sz="3200" dirty="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 : states) {</a:t>
            </a: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total += </a:t>
            </a:r>
            <a:r>
              <a:rPr lang="en-US" sz="2800" dirty="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2800" dirty="0" err="1">
                <a:latin typeface="Courier New"/>
                <a:ea typeface="Courier New"/>
                <a:cs typeface="Courier New"/>
                <a:sym typeface="Courier New"/>
              </a:rPr>
              <a:t>.getElectoralVotes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sz="2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 // end for	</a:t>
            </a:r>
          </a:p>
          <a:p>
            <a:pPr>
              <a:defRPr sz="1800"/>
            </a:pPr>
            <a:r>
              <a:rPr lang="en-US" sz="3200" dirty="0">
                <a:latin typeface="+mj-lt"/>
                <a:ea typeface="Courier New"/>
                <a:cs typeface="Courier New"/>
                <a:sym typeface="Courier New"/>
              </a:rPr>
              <a:t>State is a user defined class</a:t>
            </a:r>
          </a:p>
          <a:p>
            <a:pPr>
              <a:defRPr sz="1800"/>
            </a:pPr>
            <a:r>
              <a:rPr lang="en-US" sz="3200" dirty="0" err="1">
                <a:latin typeface="+mj-lt"/>
                <a:ea typeface="Courier New"/>
                <a:cs typeface="Courier New"/>
                <a:sym typeface="Courier New"/>
              </a:rPr>
              <a:t>getElectoralVotes</a:t>
            </a:r>
            <a:r>
              <a:rPr lang="en-US" sz="3200" dirty="0">
                <a:latin typeface="+mj-lt"/>
                <a:ea typeface="Courier New"/>
                <a:cs typeface="Courier New"/>
                <a:sym typeface="Courier New"/>
              </a:rPr>
              <a:t>() is a method in State</a:t>
            </a:r>
            <a:br>
              <a:rPr lang="en-US" sz="3200" dirty="0"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latin typeface="+mj-lt"/>
                <a:ea typeface="Courier New"/>
                <a:cs typeface="Courier New"/>
                <a:sym typeface="Courier New"/>
              </a:rPr>
              <a:t>which returns an </a:t>
            </a:r>
            <a:r>
              <a:rPr lang="en-US" sz="3200" i="1" dirty="0">
                <a:latin typeface="+mj-lt"/>
                <a:ea typeface="Courier New"/>
                <a:cs typeface="Courier New"/>
                <a:sym typeface="Courier New"/>
              </a:rPr>
              <a:t>int</a:t>
            </a:r>
            <a:endParaRPr sz="3200" dirty="0">
              <a:latin typeface="+mj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853506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Completing the </a:t>
            </a:r>
            <a:r>
              <a:rPr lang="en-US" dirty="0" err="1"/>
              <a:t>ArrayList</a:t>
            </a:r>
            <a:r>
              <a:rPr lang="en-US" dirty="0"/>
              <a:t> practice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Daily Quiz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 on </a:t>
            </a:r>
            <a:r>
              <a:rPr lang="en-US" dirty="0" err="1"/>
              <a:t>TenProblems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8A136-8C0E-4DA8-A97A-6B0304CA410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295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What is a Java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4"/>
            <a:ext cx="8229600" cy="469789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container object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holds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values of a single type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a Java array,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for fast random access at any location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random access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a client program can access any location in constant time, written as O(1)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covered in the final part of the course in more depth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now, just understand that it is FAST!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07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3"/>
            <a:ext cx="8229600" cy="44085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conditions exist: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need to store multiple values of the same type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number of values to be stored is  known at the time you declare the array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not change during execution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can grow and shrink during program execution, unlike an array which has a fixed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F56D35-7C65-6D46-B5CE-C9584580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When should an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be used?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CBED06-7A8F-1649-A076-2D74E6E02C5D}"/>
              </a:ext>
            </a:extLst>
          </p:cNvPr>
          <p:cNvGrpSpPr/>
          <p:nvPr/>
        </p:nvGrpSpPr>
        <p:grpSpPr>
          <a:xfrm>
            <a:off x="4112235" y="2923281"/>
            <a:ext cx="239615" cy="233806"/>
            <a:chOff x="1399404" y="4088921"/>
            <a:chExt cx="239615" cy="2338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140756-8D5F-A449-8B5A-254C66083B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9404" y="4088921"/>
              <a:ext cx="239615" cy="233806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607EEE-F8B9-3A4C-8BC3-9924770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402854" y="4089401"/>
              <a:ext cx="214884" cy="220611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E9D98E-5BC9-AB4B-B19F-42679A533EF6}"/>
              </a:ext>
            </a:extLst>
          </p:cNvPr>
          <p:cNvGrpSpPr/>
          <p:nvPr/>
        </p:nvGrpSpPr>
        <p:grpSpPr>
          <a:xfrm>
            <a:off x="5692030" y="2738297"/>
            <a:ext cx="114300" cy="148932"/>
            <a:chOff x="4679156" y="5326752"/>
            <a:chExt cx="114300" cy="14893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A8DE1B-FBC9-064A-8630-41925CCC7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9156" y="5331864"/>
              <a:ext cx="63634" cy="136677"/>
            </a:xfrm>
            <a:prstGeom prst="line">
              <a:avLst/>
            </a:prstGeom>
            <a:noFill/>
            <a:ln w="25400" cap="flat">
              <a:solidFill>
                <a:srgbClr val="00B0F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3FE7A98-56A7-264C-8095-395328259E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2429" y="5326752"/>
              <a:ext cx="61027" cy="148932"/>
            </a:xfrm>
            <a:prstGeom prst="line">
              <a:avLst/>
            </a:prstGeom>
            <a:noFill/>
            <a:ln w="25400" cap="flat">
              <a:solidFill>
                <a:srgbClr val="00B0F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35E5C1-89F7-3E40-9C97-F9051B4FD634}"/>
              </a:ext>
            </a:extLst>
          </p:cNvPr>
          <p:cNvSpPr txBox="1"/>
          <p:nvPr/>
        </p:nvSpPr>
        <p:spPr>
          <a:xfrm>
            <a:off x="5542671" y="2321168"/>
            <a:ext cx="44819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6883741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521701" cy="477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general: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 as1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&lt;Type&gt;();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Creates a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object which can store objects of type Type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6329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 example: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declaration for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will hold String objects looks like this: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as1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16329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329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 marL="359229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Java arrays, the declaration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include the number of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elements to be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is an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declared?</a:t>
            </a:r>
          </a:p>
        </p:txBody>
      </p:sp>
    </p:spTree>
    <p:extLst>
      <p:ext uri="{BB962C8B-B14F-4D97-AF65-F5344CB8AC3E}">
        <p14:creationId xmlns:p14="http://schemas.microsoft.com/office/powerpoint/2010/main" val="12526437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Wrapper Classes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287" y="1116442"/>
            <a:ext cx="4976513" cy="309420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is an object-oriented language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primitive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is not an object in Java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Sometimes, Java requires us to use objects, not primitive types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Java provides object versions of each primitive type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called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classes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44CABC7-7788-FA45-96E6-BE620373CDA0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119979"/>
          <a:ext cx="2525486" cy="290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2743">
                  <a:extLst>
                    <a:ext uri="{9D8B030D-6E8A-4147-A177-3AD203B41FA5}">
                      <a16:colId xmlns:a16="http://schemas.microsoft.com/office/drawing/2014/main" val="3920454382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143232851"/>
                    </a:ext>
                  </a:extLst>
                </a:gridCol>
              </a:tblGrid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primitive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wrapper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12543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45167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86724"/>
                  </a:ext>
                </a:extLst>
              </a:tr>
              <a:tr h="1400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24389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02453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55152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503330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15257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219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5465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Wrapper Class Example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44CABC7-7788-FA45-96E6-BE620373CDA0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119979"/>
          <a:ext cx="2525486" cy="2904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2743">
                  <a:extLst>
                    <a:ext uri="{9D8B030D-6E8A-4147-A177-3AD203B41FA5}">
                      <a16:colId xmlns:a16="http://schemas.microsoft.com/office/drawing/2014/main" val="3920454382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143232851"/>
                    </a:ext>
                  </a:extLst>
                </a:gridCol>
              </a:tblGrid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primitive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wrapper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12543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45167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86724"/>
                  </a:ext>
                </a:extLst>
              </a:tr>
              <a:tr h="1400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24389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02453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55152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503330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15257"/>
                  </a:ext>
                </a:extLst>
              </a:tr>
              <a:tr h="328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2191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B145B7-0C96-C041-B314-E9B76B8DD3A8}"/>
              </a:ext>
            </a:extLst>
          </p:cNvPr>
          <p:cNvSpPr txBox="1"/>
          <p:nvPr/>
        </p:nvSpPr>
        <p:spPr>
          <a:xfrm>
            <a:off x="2458065" y="4430109"/>
            <a:ext cx="6329320" cy="196715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import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java.util.ArrayList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WrapperClient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Integer x1 = 31;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  <a:r>
              <a:rPr lang="en-US" sz="1200" dirty="0" err="1">
                <a:latin typeface="Courier New"/>
                <a:cs typeface="Courier New"/>
              </a:rPr>
              <a:t>ArrayList</a:t>
            </a:r>
            <a:r>
              <a:rPr lang="en-US" sz="1200" dirty="0">
                <a:latin typeface="Courier New"/>
                <a:cs typeface="Courier New"/>
              </a:rPr>
              <a:t>&lt;Integer&gt; a1 = </a:t>
            </a:r>
            <a:r>
              <a:rPr lang="en-US" sz="1200" b="1" dirty="0">
                <a:latin typeface="Courier New"/>
                <a:cs typeface="Courier New"/>
              </a:rPr>
              <a:t>new </a:t>
            </a:r>
            <a:r>
              <a:rPr lang="en-US" sz="1200" dirty="0" err="1">
                <a:latin typeface="Courier New"/>
                <a:cs typeface="Courier New"/>
              </a:rPr>
              <a:t>ArrayList</a:t>
            </a:r>
            <a:r>
              <a:rPr lang="en-US" sz="1200" dirty="0">
                <a:latin typeface="Courier New"/>
                <a:cs typeface="Courier New"/>
              </a:rPr>
              <a:t>&lt;Integer&gt;();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a1.add(x1);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8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("Location zero of a1 = " + a1.get(0));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} // main 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} // end class </a:t>
            </a:r>
            <a:r>
              <a:rPr lang="en-US" sz="1200" dirty="0" err="1">
                <a:latin typeface="Courier New"/>
                <a:cs typeface="Courier New"/>
              </a:rPr>
              <a:t>WrapperClient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91FEA33-35B1-D24B-B77E-A199E9B1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0" y="1115569"/>
            <a:ext cx="5129784" cy="330502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#4  declares an Integer object x1 which stores (and wraps)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#5 declares the a1 (an object instance) to be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holds Integer objects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#7 calls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x1 to insert x1 at the right end of a1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#8 outputs "Location zero of a1 = 31"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it is illegal to declare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hold type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Integer must be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611462-8F96-F34C-B3A1-2D5318E1759D}"/>
              </a:ext>
            </a:extLst>
          </p:cNvPr>
          <p:cNvSpPr/>
          <p:nvPr/>
        </p:nvSpPr>
        <p:spPr>
          <a:xfrm>
            <a:off x="1947809" y="2738583"/>
            <a:ext cx="781769" cy="21381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846673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DE8C97-F955-0747-A54F-408044C0A3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59695"/>
            <a:ext cx="4086328" cy="137657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267201" cy="477188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provided by Java through a package the must be imported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to import, produces a red squiggly and an error message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Import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BAC60E8-8BAE-3F4C-BF66-5E1A4BB38FCE}"/>
              </a:ext>
            </a:extLst>
          </p:cNvPr>
          <p:cNvSpPr/>
          <p:nvPr/>
        </p:nvSpPr>
        <p:spPr>
          <a:xfrm>
            <a:off x="4218040" y="2172929"/>
            <a:ext cx="1199534" cy="196645"/>
          </a:xfrm>
          <a:custGeom>
            <a:avLst/>
            <a:gdLst>
              <a:gd name="connsiteX0" fmla="*/ 0 w 1347019"/>
              <a:gd name="connsiteY0" fmla="*/ 187075 h 187075"/>
              <a:gd name="connsiteX1" fmla="*/ 353961 w 1347019"/>
              <a:gd name="connsiteY1" fmla="*/ 29759 h 187075"/>
              <a:gd name="connsiteX2" fmla="*/ 1347019 w 1347019"/>
              <a:gd name="connsiteY2" fmla="*/ 262 h 18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019" h="187075">
                <a:moveTo>
                  <a:pt x="0" y="187075"/>
                </a:moveTo>
                <a:cubicBezTo>
                  <a:pt x="64729" y="123984"/>
                  <a:pt x="129458" y="60894"/>
                  <a:pt x="353961" y="29759"/>
                </a:cubicBezTo>
                <a:cubicBezTo>
                  <a:pt x="578464" y="-1377"/>
                  <a:pt x="962741" y="-558"/>
                  <a:pt x="1347019" y="262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FA9B4DB-8374-5041-9A63-C9C32DDD72BE}"/>
              </a:ext>
            </a:extLst>
          </p:cNvPr>
          <p:cNvSpPr/>
          <p:nvPr/>
        </p:nvSpPr>
        <p:spPr>
          <a:xfrm>
            <a:off x="4021392" y="2477730"/>
            <a:ext cx="1907459" cy="334130"/>
          </a:xfrm>
          <a:custGeom>
            <a:avLst/>
            <a:gdLst>
              <a:gd name="connsiteX0" fmla="*/ 0 w 1769806"/>
              <a:gd name="connsiteY0" fmla="*/ 304800 h 334129"/>
              <a:gd name="connsiteX1" fmla="*/ 865238 w 1769806"/>
              <a:gd name="connsiteY1" fmla="*/ 304800 h 334129"/>
              <a:gd name="connsiteX2" fmla="*/ 1769806 w 1769806"/>
              <a:gd name="connsiteY2" fmla="*/ 0 h 33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806" h="334129">
                <a:moveTo>
                  <a:pt x="0" y="304800"/>
                </a:moveTo>
                <a:cubicBezTo>
                  <a:pt x="285135" y="330200"/>
                  <a:pt x="570270" y="355600"/>
                  <a:pt x="865238" y="304800"/>
                </a:cubicBezTo>
                <a:cubicBezTo>
                  <a:pt x="1160206" y="254000"/>
                  <a:pt x="1465006" y="127000"/>
                  <a:pt x="1769806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299827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DE8C97-F955-0747-A54F-408044C0A3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59695"/>
            <a:ext cx="4086328" cy="137657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267201" cy="477188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provided by Java through a package the must be imported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to import, produces a red squiggly and an error message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 over the red squiggly and Eclipse will pop up suggested help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Import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BAC60E8-8BAE-3F4C-BF66-5E1A4BB38FCE}"/>
              </a:ext>
            </a:extLst>
          </p:cNvPr>
          <p:cNvSpPr/>
          <p:nvPr/>
        </p:nvSpPr>
        <p:spPr>
          <a:xfrm>
            <a:off x="4218040" y="2172929"/>
            <a:ext cx="1199534" cy="196645"/>
          </a:xfrm>
          <a:custGeom>
            <a:avLst/>
            <a:gdLst>
              <a:gd name="connsiteX0" fmla="*/ 0 w 1347019"/>
              <a:gd name="connsiteY0" fmla="*/ 187075 h 187075"/>
              <a:gd name="connsiteX1" fmla="*/ 353961 w 1347019"/>
              <a:gd name="connsiteY1" fmla="*/ 29759 h 187075"/>
              <a:gd name="connsiteX2" fmla="*/ 1347019 w 1347019"/>
              <a:gd name="connsiteY2" fmla="*/ 262 h 18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019" h="187075">
                <a:moveTo>
                  <a:pt x="0" y="187075"/>
                </a:moveTo>
                <a:cubicBezTo>
                  <a:pt x="64729" y="123984"/>
                  <a:pt x="129458" y="60894"/>
                  <a:pt x="353961" y="29759"/>
                </a:cubicBezTo>
                <a:cubicBezTo>
                  <a:pt x="578464" y="-1377"/>
                  <a:pt x="962741" y="-558"/>
                  <a:pt x="1347019" y="262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FA9B4DB-8374-5041-9A63-C9C32DDD72BE}"/>
              </a:ext>
            </a:extLst>
          </p:cNvPr>
          <p:cNvSpPr/>
          <p:nvPr/>
        </p:nvSpPr>
        <p:spPr>
          <a:xfrm>
            <a:off x="4021392" y="2477730"/>
            <a:ext cx="1907459" cy="334130"/>
          </a:xfrm>
          <a:custGeom>
            <a:avLst/>
            <a:gdLst>
              <a:gd name="connsiteX0" fmla="*/ 0 w 1769806"/>
              <a:gd name="connsiteY0" fmla="*/ 304800 h 334129"/>
              <a:gd name="connsiteX1" fmla="*/ 865238 w 1769806"/>
              <a:gd name="connsiteY1" fmla="*/ 304800 h 334129"/>
              <a:gd name="connsiteX2" fmla="*/ 1769806 w 1769806"/>
              <a:gd name="connsiteY2" fmla="*/ 0 h 33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806" h="334129">
                <a:moveTo>
                  <a:pt x="0" y="304800"/>
                </a:moveTo>
                <a:cubicBezTo>
                  <a:pt x="285135" y="330200"/>
                  <a:pt x="570270" y="355600"/>
                  <a:pt x="865238" y="304800"/>
                </a:cubicBezTo>
                <a:cubicBezTo>
                  <a:pt x="1160206" y="254000"/>
                  <a:pt x="1465006" y="127000"/>
                  <a:pt x="1769806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145F9D-2788-654F-95EE-44AD83065A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68" y="2919447"/>
            <a:ext cx="4080592" cy="1619777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C25D095E-8E66-9B4B-9003-096C0B36AE34}"/>
              </a:ext>
            </a:extLst>
          </p:cNvPr>
          <p:cNvSpPr/>
          <p:nvPr/>
        </p:nvSpPr>
        <p:spPr>
          <a:xfrm>
            <a:off x="3706761" y="3932903"/>
            <a:ext cx="2408904" cy="265893"/>
          </a:xfrm>
          <a:custGeom>
            <a:avLst/>
            <a:gdLst>
              <a:gd name="connsiteX0" fmla="*/ 0 w 2408904"/>
              <a:gd name="connsiteY0" fmla="*/ 49162 h 265893"/>
              <a:gd name="connsiteX1" fmla="*/ 442452 w 2408904"/>
              <a:gd name="connsiteY1" fmla="*/ 265471 h 265893"/>
              <a:gd name="connsiteX2" fmla="*/ 2408904 w 2408904"/>
              <a:gd name="connsiteY2" fmla="*/ 0 h 26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8904" h="265893">
                <a:moveTo>
                  <a:pt x="0" y="49162"/>
                </a:moveTo>
                <a:cubicBezTo>
                  <a:pt x="20484" y="161413"/>
                  <a:pt x="40968" y="273665"/>
                  <a:pt x="442452" y="265471"/>
                </a:cubicBezTo>
                <a:cubicBezTo>
                  <a:pt x="843936" y="257277"/>
                  <a:pt x="1626420" y="128638"/>
                  <a:pt x="2408904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345582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DE8C97-F955-0747-A54F-408044C0A3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59695"/>
            <a:ext cx="4086328" cy="137657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267201" cy="477188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provided by Java through a package the must be imported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to import, produces a red squiggly and an error message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 over the red squiggly and Eclipse will pop up suggested help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select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'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will insert import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Import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BAC60E8-8BAE-3F4C-BF66-5E1A4BB38FCE}"/>
              </a:ext>
            </a:extLst>
          </p:cNvPr>
          <p:cNvSpPr/>
          <p:nvPr/>
        </p:nvSpPr>
        <p:spPr>
          <a:xfrm>
            <a:off x="4218040" y="2172929"/>
            <a:ext cx="1199534" cy="196645"/>
          </a:xfrm>
          <a:custGeom>
            <a:avLst/>
            <a:gdLst>
              <a:gd name="connsiteX0" fmla="*/ 0 w 1347019"/>
              <a:gd name="connsiteY0" fmla="*/ 187075 h 187075"/>
              <a:gd name="connsiteX1" fmla="*/ 353961 w 1347019"/>
              <a:gd name="connsiteY1" fmla="*/ 29759 h 187075"/>
              <a:gd name="connsiteX2" fmla="*/ 1347019 w 1347019"/>
              <a:gd name="connsiteY2" fmla="*/ 262 h 18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019" h="187075">
                <a:moveTo>
                  <a:pt x="0" y="187075"/>
                </a:moveTo>
                <a:cubicBezTo>
                  <a:pt x="64729" y="123984"/>
                  <a:pt x="129458" y="60894"/>
                  <a:pt x="353961" y="29759"/>
                </a:cubicBezTo>
                <a:cubicBezTo>
                  <a:pt x="578464" y="-1377"/>
                  <a:pt x="962741" y="-558"/>
                  <a:pt x="1347019" y="262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FA9B4DB-8374-5041-9A63-C9C32DDD72BE}"/>
              </a:ext>
            </a:extLst>
          </p:cNvPr>
          <p:cNvSpPr/>
          <p:nvPr/>
        </p:nvSpPr>
        <p:spPr>
          <a:xfrm>
            <a:off x="4021392" y="2477730"/>
            <a:ext cx="1907459" cy="334130"/>
          </a:xfrm>
          <a:custGeom>
            <a:avLst/>
            <a:gdLst>
              <a:gd name="connsiteX0" fmla="*/ 0 w 1769806"/>
              <a:gd name="connsiteY0" fmla="*/ 304800 h 334129"/>
              <a:gd name="connsiteX1" fmla="*/ 865238 w 1769806"/>
              <a:gd name="connsiteY1" fmla="*/ 304800 h 334129"/>
              <a:gd name="connsiteX2" fmla="*/ 1769806 w 1769806"/>
              <a:gd name="connsiteY2" fmla="*/ 0 h 33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806" h="334129">
                <a:moveTo>
                  <a:pt x="0" y="304800"/>
                </a:moveTo>
                <a:cubicBezTo>
                  <a:pt x="285135" y="330200"/>
                  <a:pt x="570270" y="355600"/>
                  <a:pt x="865238" y="304800"/>
                </a:cubicBezTo>
                <a:cubicBezTo>
                  <a:pt x="1160206" y="254000"/>
                  <a:pt x="1465006" y="127000"/>
                  <a:pt x="1769806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145F9D-2788-654F-95EE-44AD83065A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68" y="2919447"/>
            <a:ext cx="4080592" cy="1619777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C25D095E-8E66-9B4B-9003-096C0B36AE34}"/>
              </a:ext>
            </a:extLst>
          </p:cNvPr>
          <p:cNvSpPr/>
          <p:nvPr/>
        </p:nvSpPr>
        <p:spPr>
          <a:xfrm>
            <a:off x="3706761" y="3932903"/>
            <a:ext cx="2408904" cy="265893"/>
          </a:xfrm>
          <a:custGeom>
            <a:avLst/>
            <a:gdLst>
              <a:gd name="connsiteX0" fmla="*/ 0 w 2408904"/>
              <a:gd name="connsiteY0" fmla="*/ 49162 h 265893"/>
              <a:gd name="connsiteX1" fmla="*/ 442452 w 2408904"/>
              <a:gd name="connsiteY1" fmla="*/ 265471 h 265893"/>
              <a:gd name="connsiteX2" fmla="*/ 2408904 w 2408904"/>
              <a:gd name="connsiteY2" fmla="*/ 0 h 26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8904" h="265893">
                <a:moveTo>
                  <a:pt x="0" y="49162"/>
                </a:moveTo>
                <a:cubicBezTo>
                  <a:pt x="20484" y="161413"/>
                  <a:pt x="40968" y="273665"/>
                  <a:pt x="442452" y="265471"/>
                </a:cubicBezTo>
                <a:cubicBezTo>
                  <a:pt x="843936" y="257277"/>
                  <a:pt x="1626420" y="128638"/>
                  <a:pt x="2408904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0E28BBF-8FC6-124A-B391-4B679D589D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670" y="4835341"/>
            <a:ext cx="4138357" cy="1402408"/>
          </a:xfrm>
          <a:prstGeom prst="rect">
            <a:avLst/>
          </a:prstGeom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264DF4D1-CB3D-3E4F-933A-7B4BC759AD0E}"/>
              </a:ext>
            </a:extLst>
          </p:cNvPr>
          <p:cNvSpPr/>
          <p:nvPr/>
        </p:nvSpPr>
        <p:spPr>
          <a:xfrm>
            <a:off x="3913239" y="5100227"/>
            <a:ext cx="904567" cy="622147"/>
          </a:xfrm>
          <a:custGeom>
            <a:avLst/>
            <a:gdLst>
              <a:gd name="connsiteX0" fmla="*/ 0 w 904567"/>
              <a:gd name="connsiteY0" fmla="*/ 622147 h 622147"/>
              <a:gd name="connsiteX1" fmla="*/ 235974 w 904567"/>
              <a:gd name="connsiteY1" fmla="*/ 494328 h 622147"/>
              <a:gd name="connsiteX2" fmla="*/ 412955 w 904567"/>
              <a:gd name="connsiteY2" fmla="*/ 61708 h 622147"/>
              <a:gd name="connsiteX3" fmla="*/ 904567 w 904567"/>
              <a:gd name="connsiteY3" fmla="*/ 12547 h 62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567" h="622147">
                <a:moveTo>
                  <a:pt x="0" y="622147"/>
                </a:moveTo>
                <a:cubicBezTo>
                  <a:pt x="83574" y="604940"/>
                  <a:pt x="167148" y="587734"/>
                  <a:pt x="235974" y="494328"/>
                </a:cubicBezTo>
                <a:cubicBezTo>
                  <a:pt x="304800" y="400922"/>
                  <a:pt x="301523" y="142005"/>
                  <a:pt x="412955" y="61708"/>
                </a:cubicBezTo>
                <a:cubicBezTo>
                  <a:pt x="524387" y="-18589"/>
                  <a:pt x="714477" y="-3021"/>
                  <a:pt x="904567" y="12547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0062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1183</Words>
  <Application>Microsoft Office PowerPoint</Application>
  <PresentationFormat>On-screen Show (4:3)</PresentationFormat>
  <Paragraphs>169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Helvetica Neue</vt:lpstr>
      <vt:lpstr>Times New Roman</vt:lpstr>
      <vt:lpstr>Default</vt:lpstr>
      <vt:lpstr>PowerPoint Presentation</vt:lpstr>
      <vt:lpstr>What is a Java ArrayList?</vt:lpstr>
      <vt:lpstr>When should an ArrayList be used?</vt:lpstr>
      <vt:lpstr>How is an ArrayList declared?</vt:lpstr>
      <vt:lpstr>Wrapper Classes</vt:lpstr>
      <vt:lpstr>Wrapper Class Example</vt:lpstr>
      <vt:lpstr>ArrayList Details – Import java.util</vt:lpstr>
      <vt:lpstr>ArrayList Details – Import java.util</vt:lpstr>
      <vt:lpstr>ArrayList Details – Import java.util</vt:lpstr>
      <vt:lpstr>ArrayList Details – Generic Parameter</vt:lpstr>
      <vt:lpstr>ArrayList Details – No Primitive Types</vt:lpstr>
      <vt:lpstr>ArrayList Details – .add method</vt:lpstr>
      <vt:lpstr>ArrayList Details – .remove method</vt:lpstr>
      <vt:lpstr>ArrayList Details – .set method</vt:lpstr>
      <vt:lpstr>ArrayList Details – .get method</vt:lpstr>
      <vt:lpstr>for Loops and ArrayList</vt:lpstr>
      <vt:lpstr>Enhanced For and ArrayList’s</vt:lpstr>
      <vt:lpstr>Work Time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ArrayList</dc:title>
  <dc:subject/>
  <dc:creator>Dr. Holly</dc:creator>
  <cp:keywords/>
  <dc:description/>
  <cp:lastModifiedBy>Yoder, Jason</cp:lastModifiedBy>
  <cp:revision>124</cp:revision>
  <dcterms:modified xsi:type="dcterms:W3CDTF">2025-03-03T17:54:11Z</dcterms:modified>
  <cp:category/>
</cp:coreProperties>
</file>