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71" r:id="rId5"/>
    <p:sldId id="269" r:id="rId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3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6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16BAA3-1EA6-4CB4-AA6B-5D86BC97DC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quiz today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1E7AADF5-C385-4FF9-8CA8-32463D9457A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878A602B-68EA-43A7-9D82-A6BDD71CEBA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A23766-C8FE-4954-A481-61D943329F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E2E48-676D-414D-B1BB-1E891863966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F2CDD-A3E4-4F4C-AF00-53FCE43871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</a:t>
            </a:r>
            <a:r>
              <a:rPr lang="en-US" sz="2500" b="0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school treats these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to 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liked the course, don’t say nice things about us (though we like that of course), tell me what topics you thought were most exciting or useful</a:t>
            </a: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time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IS NEXT CLASS!!!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80</Words>
  <Application>Microsoft Office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29</dc:title>
  <dc:subject/>
  <dc:creator>Gregory Aaron Wilkin</dc:creator>
  <dc:description/>
  <cp:lastModifiedBy>Yoder, Jason</cp:lastModifiedBy>
  <cp:revision>27</cp:revision>
  <cp:lastPrinted>2015-11-11T12:59:18Z</cp:lastPrinted>
  <dcterms:created xsi:type="dcterms:W3CDTF">2015-02-18T19:58:51Z</dcterms:created>
  <dcterms:modified xsi:type="dcterms:W3CDTF">2022-05-16T12:52:47Z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Company">
    <vt:lpwstr>RHIT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