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3"/>
  </p:notesMasterIdLst>
  <p:handoutMasterIdLst>
    <p:handoutMasterId r:id="rId24"/>
  </p:handoutMasterIdLst>
  <p:sldIdLst>
    <p:sldId id="311" r:id="rId2"/>
    <p:sldId id="313" r:id="rId3"/>
    <p:sldId id="331" r:id="rId4"/>
    <p:sldId id="332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19" r:id="rId13"/>
    <p:sldId id="322" r:id="rId14"/>
    <p:sldId id="323" r:id="rId15"/>
    <p:sldId id="325" r:id="rId16"/>
    <p:sldId id="328" r:id="rId17"/>
    <p:sldId id="329" r:id="rId18"/>
    <p:sldId id="312" r:id="rId19"/>
    <p:sldId id="326" r:id="rId20"/>
    <p:sldId id="327" r:id="rId21"/>
    <p:sldId id="330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87" d="100"/>
          <a:sy n="87" d="100"/>
        </p:scale>
        <p:origin x="2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out 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Player can collide with “bullets”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  <a:br>
              <a:rPr lang="en-US" i="1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Type predicated code is OUTLAWED in your project design!</a:t>
            </a:r>
          </a:p>
          <a:p>
            <a:pPr lvl="1"/>
            <a:r>
              <a:rPr lang="en-US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19210</TotalTime>
  <Words>990</Words>
  <Application>Microsoft Macintosh PowerPoint</Application>
  <PresentationFormat>On-screen Show (4:3)</PresentationFormat>
  <Paragraphs>187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CSSE 220</vt:lpstr>
      <vt:lpstr>The specific problem</vt:lpstr>
      <vt:lpstr>The specific problem</vt:lpstr>
      <vt:lpstr>Handling Collisions in General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1168</cp:revision>
  <cp:lastPrinted>2016-10-24T15:45:17Z</cp:lastPrinted>
  <dcterms:created xsi:type="dcterms:W3CDTF">2011-02-07T04:01:01Z</dcterms:created>
  <dcterms:modified xsi:type="dcterms:W3CDTF">2022-03-01T20:12:42Z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