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8" r:id="rId7"/>
    <p:sldId id="308" r:id="rId8"/>
    <p:sldId id="279" r:id="rId9"/>
    <p:sldId id="280" r:id="rId10"/>
    <p:sldId id="297" r:id="rId11"/>
    <p:sldId id="295" r:id="rId12"/>
    <p:sldId id="296" r:id="rId13"/>
    <p:sldId id="30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B2B8A-1A8B-1044-9626-2026DF0B08BF}" v="3" dt="2021-09-08T22:42:2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83673"/>
  </p:normalViewPr>
  <p:slideViewPr>
    <p:cSldViewPr snapToGrid="0" snapToObjects="1">
      <p:cViewPr varScale="1">
        <p:scale>
          <a:sx n="70" d="100"/>
          <a:sy n="70" d="100"/>
        </p:scale>
        <p:origin x="222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980022FD-B82C-F940-B8F0-6A0289924DBA}"/>
    <pc:docChg chg="undo custSel delSld modSld">
      <pc:chgData name="Hollingsworth, Joseph" userId="6338ef61-550f-4a52-a8a3-bd9025908f10" providerId="ADAL" clId="{980022FD-B82C-F940-B8F0-6A0289924DBA}" dt="2021-09-08T23:36:31.096" v="564" actId="14100"/>
      <pc:docMkLst>
        <pc:docMk/>
      </pc:docMkLst>
      <pc:sldChg chg="modSp mod">
        <pc:chgData name="Hollingsworth, Joseph" userId="6338ef61-550f-4a52-a8a3-bd9025908f10" providerId="ADAL" clId="{980022FD-B82C-F940-B8F0-6A0289924DBA}" dt="2021-09-08T23:23:41.418" v="18" actId="20577"/>
        <pc:sldMkLst>
          <pc:docMk/>
          <pc:sldMk cId="1185710428" sldId="256"/>
        </pc:sldMkLst>
        <pc:spChg chg="mod">
          <ac:chgData name="Hollingsworth, Joseph" userId="6338ef61-550f-4a52-a8a3-bd9025908f10" providerId="ADAL" clId="{980022FD-B82C-F940-B8F0-6A0289924DBA}" dt="2021-09-08T23:23:41.418" v="18" actId="20577"/>
          <ac:spMkLst>
            <pc:docMk/>
            <pc:sldMk cId="1185710428" sldId="256"/>
            <ac:spMk id="2" creationId="{00000000-0000-0000-0000-000000000000}"/>
          </ac:spMkLst>
        </pc:sp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831071102" sldId="261"/>
        </pc:sldMkLst>
      </pc:sldChg>
      <pc:sldChg chg="modSp mod">
        <pc:chgData name="Hollingsworth, Joseph" userId="6338ef61-550f-4a52-a8a3-bd9025908f10" providerId="ADAL" clId="{980022FD-B82C-F940-B8F0-6A0289924DBA}" dt="2021-09-08T23:24:20.415" v="51" actId="20577"/>
        <pc:sldMkLst>
          <pc:docMk/>
          <pc:sldMk cId="358212777" sldId="278"/>
        </pc:sldMkLst>
        <pc:spChg chg="mod">
          <ac:chgData name="Hollingsworth, Joseph" userId="6338ef61-550f-4a52-a8a3-bd9025908f10" providerId="ADAL" clId="{980022FD-B82C-F940-B8F0-6A0289924DBA}" dt="2021-09-08T23:24:20.415" v="51" actId="20577"/>
          <ac:spMkLst>
            <pc:docMk/>
            <pc:sldMk cId="358212777" sldId="278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28:51.983" v="289" actId="20577"/>
        <pc:sldMkLst>
          <pc:docMk/>
          <pc:sldMk cId="4164257097" sldId="279"/>
        </pc:sldMkLst>
        <pc:spChg chg="mod">
          <ac:chgData name="Hollingsworth, Joseph" userId="6338ef61-550f-4a52-a8a3-bd9025908f10" providerId="ADAL" clId="{980022FD-B82C-F940-B8F0-6A0289924DBA}" dt="2021-09-08T23:28:51.983" v="289" actId="20577"/>
          <ac:spMkLst>
            <pc:docMk/>
            <pc:sldMk cId="4164257097" sldId="279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30:45.599" v="437" actId="6549"/>
        <pc:sldMkLst>
          <pc:docMk/>
          <pc:sldMk cId="709340337" sldId="280"/>
        </pc:sldMkLst>
        <pc:spChg chg="mod">
          <ac:chgData name="Hollingsworth, Joseph" userId="6338ef61-550f-4a52-a8a3-bd9025908f10" providerId="ADAL" clId="{980022FD-B82C-F940-B8F0-6A0289924DBA}" dt="2021-09-08T23:30:45.599" v="437" actId="6549"/>
          <ac:spMkLst>
            <pc:docMk/>
            <pc:sldMk cId="709340337" sldId="280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33:24.817" v="534" actId="20577"/>
        <pc:sldMkLst>
          <pc:docMk/>
          <pc:sldMk cId="3151746698" sldId="295"/>
        </pc:sldMkLst>
        <pc:spChg chg="mod">
          <ac:chgData name="Hollingsworth, Joseph" userId="6338ef61-550f-4a52-a8a3-bd9025908f10" providerId="ADAL" clId="{980022FD-B82C-F940-B8F0-6A0289924DBA}" dt="2021-09-08T23:33:24.817" v="534" actId="20577"/>
          <ac:spMkLst>
            <pc:docMk/>
            <pc:sldMk cId="3151746698" sldId="295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33:08.327" v="525" actId="14100"/>
          <ac:spMkLst>
            <pc:docMk/>
            <pc:sldMk cId="3151746698" sldId="295"/>
            <ac:spMk id="31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32:05.316" v="481" actId="20577"/>
          <ac:spMkLst>
            <pc:docMk/>
            <pc:sldMk cId="3151746698" sldId="295"/>
            <ac:spMk id="121" creationId="{00000000-0000-0000-0000-000000000000}"/>
          </ac:spMkLst>
        </pc:spChg>
      </pc:sldChg>
      <pc:sldChg chg="addSp modSp mod">
        <pc:chgData name="Hollingsworth, Joseph" userId="6338ef61-550f-4a52-a8a3-bd9025908f10" providerId="ADAL" clId="{980022FD-B82C-F940-B8F0-6A0289924DBA}" dt="2021-09-08T23:36:31.096" v="564" actId="14100"/>
        <pc:sldMkLst>
          <pc:docMk/>
          <pc:sldMk cId="3093067597" sldId="296"/>
        </pc:sldMkLst>
        <pc:spChg chg="mod">
          <ac:chgData name="Hollingsworth, Joseph" userId="6338ef61-550f-4a52-a8a3-bd9025908f10" providerId="ADAL" clId="{980022FD-B82C-F940-B8F0-6A0289924DBA}" dt="2021-09-08T23:36:31.096" v="564" actId="14100"/>
          <ac:spMkLst>
            <pc:docMk/>
            <pc:sldMk cId="3093067597" sldId="296"/>
            <ac:spMk id="3" creationId="{00000000-0000-0000-0000-000000000000}"/>
          </ac:spMkLst>
        </pc:spChg>
        <pc:picChg chg="add mod">
          <ac:chgData name="Hollingsworth, Joseph" userId="6338ef61-550f-4a52-a8a3-bd9025908f10" providerId="ADAL" clId="{980022FD-B82C-F940-B8F0-6A0289924DBA}" dt="2021-09-08T23:36:18.133" v="561" actId="1076"/>
          <ac:picMkLst>
            <pc:docMk/>
            <pc:sldMk cId="3093067597" sldId="296"/>
            <ac:picMk id="5" creationId="{53B70DBD-44D0-5F4E-B16E-E3BE2A4E92BC}"/>
          </ac:picMkLst>
        </pc:picChg>
      </pc:sldChg>
      <pc:sldChg chg="modSp mod">
        <pc:chgData name="Hollingsworth, Joseph" userId="6338ef61-550f-4a52-a8a3-bd9025908f10" providerId="ADAL" clId="{980022FD-B82C-F940-B8F0-6A0289924DBA}" dt="2021-09-08T23:31:36.382" v="470" actId="20577"/>
        <pc:sldMkLst>
          <pc:docMk/>
          <pc:sldMk cId="3649529972" sldId="297"/>
        </pc:sldMkLst>
        <pc:spChg chg="mod">
          <ac:chgData name="Hollingsworth, Joseph" userId="6338ef61-550f-4a52-a8a3-bd9025908f10" providerId="ADAL" clId="{980022FD-B82C-F940-B8F0-6A0289924DBA}" dt="2021-09-08T23:31:36.382" v="470" actId="20577"/>
          <ac:spMkLst>
            <pc:docMk/>
            <pc:sldMk cId="3649529972" sldId="297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980022FD-B82C-F940-B8F0-6A0289924DBA}" dt="2021-09-08T23:23:52.119" v="20" actId="2696"/>
        <pc:sldMkLst>
          <pc:docMk/>
          <pc:sldMk cId="3070909107" sldId="307"/>
        </pc:sldMkLst>
      </pc:sldChg>
      <pc:sldChg chg="modSp mod">
        <pc:chgData name="Hollingsworth, Joseph" userId="6338ef61-550f-4a52-a8a3-bd9025908f10" providerId="ADAL" clId="{980022FD-B82C-F940-B8F0-6A0289924DBA}" dt="2021-09-08T23:28:14.368" v="275" actId="20577"/>
        <pc:sldMkLst>
          <pc:docMk/>
          <pc:sldMk cId="2008419628" sldId="308"/>
        </pc:sldMkLst>
        <pc:spChg chg="mod">
          <ac:chgData name="Hollingsworth, Joseph" userId="6338ef61-550f-4a52-a8a3-bd9025908f10" providerId="ADAL" clId="{980022FD-B82C-F940-B8F0-6A0289924DBA}" dt="2021-09-08T23:28:14.368" v="275" actId="20577"/>
          <ac:spMkLst>
            <pc:docMk/>
            <pc:sldMk cId="2008419628" sldId="30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14.754" v="149" actId="1076"/>
          <ac:spMkLst>
            <pc:docMk/>
            <pc:sldMk cId="2008419628" sldId="308"/>
            <ac:spMk id="5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10.951" v="148" actId="1076"/>
          <ac:spMkLst>
            <pc:docMk/>
            <pc:sldMk cId="2008419628" sldId="308"/>
            <ac:spMk id="11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6:55.391" v="147" actId="1076"/>
          <ac:spMkLst>
            <pc:docMk/>
            <pc:sldMk cId="2008419628" sldId="308"/>
            <ac:spMk id="13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55.917" v="240" actId="114"/>
          <ac:spMkLst>
            <pc:docMk/>
            <pc:sldMk cId="2008419628" sldId="308"/>
            <ac:spMk id="20488" creationId="{00000000-0000-0000-0000-000000000000}"/>
          </ac:spMkLst>
        </pc:spChg>
        <pc:cxnChg chg="mod">
          <ac:chgData name="Hollingsworth, Joseph" userId="6338ef61-550f-4a52-a8a3-bd9025908f10" providerId="ADAL" clId="{980022FD-B82C-F940-B8F0-6A0289924DBA}" dt="2021-09-08T23:27:14.754" v="149" actId="1076"/>
          <ac:cxnSpMkLst>
            <pc:docMk/>
            <pc:sldMk cId="2008419628" sldId="308"/>
            <ac:cxnSpMk id="4" creationId="{00000000-0000-0000-0000-000000000000}"/>
          </ac:cxnSpMkLst>
        </pc:cxnChg>
        <pc:cxnChg chg="mod">
          <ac:chgData name="Hollingsworth, Joseph" userId="6338ef61-550f-4a52-a8a3-bd9025908f10" providerId="ADAL" clId="{980022FD-B82C-F940-B8F0-6A0289924DBA}" dt="2021-09-08T23:27:10.951" v="148" actId="1076"/>
          <ac:cxnSpMkLst>
            <pc:docMk/>
            <pc:sldMk cId="2008419628" sldId="308"/>
            <ac:cxnSpMk id="10" creationId="{00000000-0000-0000-0000-000000000000}"/>
          </ac:cxnSpMkLst>
        </pc:cxn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1338212096" sldId="312"/>
        </pc:sldMkLst>
      </pc:sldChg>
    </pc:docChg>
  </pc:docChgLst>
  <pc:docChgLst>
    <pc:chgData name="Hollingsworth, Joseph" userId="6338ef61-550f-4a52-a8a3-bd9025908f10" providerId="ADAL" clId="{7D6B2B8A-1A8B-1044-9626-2026DF0B08BF}"/>
    <pc:docChg chg="custSel addSld delSld modSld">
      <pc:chgData name="Hollingsworth, Joseph" userId="6338ef61-550f-4a52-a8a3-bd9025908f10" providerId="ADAL" clId="{7D6B2B8A-1A8B-1044-9626-2026DF0B08BF}" dt="2021-09-08T22:42:42.670" v="124" actId="2696"/>
      <pc:docMkLst>
        <pc:docMk/>
      </pc:docMkLst>
      <pc:sldChg chg="modSp mod">
        <pc:chgData name="Hollingsworth, Joseph" userId="6338ef61-550f-4a52-a8a3-bd9025908f10" providerId="ADAL" clId="{7D6B2B8A-1A8B-1044-9626-2026DF0B08BF}" dt="2021-09-08T22:42:35.445" v="122" actId="20577"/>
        <pc:sldMkLst>
          <pc:docMk/>
          <pc:sldMk cId="1185710428" sldId="256"/>
        </pc:sldMkLst>
        <pc:spChg chg="mod">
          <ac:chgData name="Hollingsworth, Joseph" userId="6338ef61-550f-4a52-a8a3-bd9025908f10" providerId="ADAL" clId="{7D6B2B8A-1A8B-1044-9626-2026DF0B08BF}" dt="2021-09-08T22:42:35.445" v="122" actId="20577"/>
          <ac:spMkLst>
            <pc:docMk/>
            <pc:sldMk cId="1185710428" sldId="256"/>
            <ac:spMk id="2" creationId="{00000000-0000-0000-0000-000000000000}"/>
          </ac:spMkLst>
        </pc:spChg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327082852" sldId="257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2637307479" sldId="258"/>
        </pc:sldMkLst>
      </pc:sldChg>
      <pc:sldChg chg="addSp delSp modSp del mod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261353906" sldId="259"/>
        </pc:sldMkLst>
        <pc:spChg chg="del topLvl">
          <ac:chgData name="Hollingsworth, Joseph" userId="6338ef61-550f-4a52-a8a3-bd9025908f10" providerId="ADAL" clId="{7D6B2B8A-1A8B-1044-9626-2026DF0B08BF}" dt="2021-09-08T21:23:59.355" v="82" actId="478"/>
          <ac:spMkLst>
            <pc:docMk/>
            <pc:sldMk cId="3261353906" sldId="259"/>
            <ac:spMk id="7" creationId="{00000000-0000-0000-0000-000000000000}"/>
          </ac:spMkLst>
        </pc:spChg>
        <pc:spChg chg="del topLvl">
          <ac:chgData name="Hollingsworth, Joseph" userId="6338ef61-550f-4a52-a8a3-bd9025908f10" providerId="ADAL" clId="{7D6B2B8A-1A8B-1044-9626-2026DF0B08BF}" dt="2021-09-08T21:23:58.007" v="81" actId="478"/>
          <ac:spMkLst>
            <pc:docMk/>
            <pc:sldMk cId="3261353906" sldId="259"/>
            <ac:spMk id="8" creationId="{00000000-0000-0000-0000-000000000000}"/>
          </ac:spMkLst>
        </pc:spChg>
        <pc:spChg chg="mod">
          <ac:chgData name="Hollingsworth, Joseph" userId="6338ef61-550f-4a52-a8a3-bd9025908f10" providerId="ADAL" clId="{7D6B2B8A-1A8B-1044-9626-2026DF0B08BF}" dt="2021-09-08T21:23:01.821" v="56" actId="20577"/>
          <ac:spMkLst>
            <pc:docMk/>
            <pc:sldMk cId="3261353906" sldId="259"/>
            <ac:spMk id="172" creationId="{00000000-0000-0000-0000-000000000000}"/>
          </ac:spMkLst>
        </pc:spChg>
        <pc:spChg chg="mod">
          <ac:chgData name="Hollingsworth, Joseph" userId="6338ef61-550f-4a52-a8a3-bd9025908f10" providerId="ADAL" clId="{7D6B2B8A-1A8B-1044-9626-2026DF0B08BF}" dt="2021-09-08T21:23:33.353" v="78" actId="20577"/>
          <ac:spMkLst>
            <pc:docMk/>
            <pc:sldMk cId="3261353906" sldId="259"/>
            <ac:spMk id="173" creationId="{00000000-0000-0000-0000-000000000000}"/>
          </ac:spMkLst>
        </pc:spChg>
        <pc:grpChg chg="del">
          <ac:chgData name="Hollingsworth, Joseph" userId="6338ef61-550f-4a52-a8a3-bd9025908f10" providerId="ADAL" clId="{7D6B2B8A-1A8B-1044-9626-2026DF0B08BF}" dt="2021-09-08T21:23:58.007" v="81" actId="478"/>
          <ac:grpSpMkLst>
            <pc:docMk/>
            <pc:sldMk cId="3261353906" sldId="259"/>
            <ac:grpSpMk id="6" creationId="{00000000-0000-0000-0000-000000000000}"/>
          </ac:grpSpMkLst>
        </pc:grpChg>
        <pc:picChg chg="add mod">
          <ac:chgData name="Hollingsworth, Joseph" userId="6338ef61-550f-4a52-a8a3-bd9025908f10" providerId="ADAL" clId="{7D6B2B8A-1A8B-1044-9626-2026DF0B08BF}" dt="2021-09-08T21:23:55.666" v="80" actId="1076"/>
          <ac:picMkLst>
            <pc:docMk/>
            <pc:sldMk cId="3261353906" sldId="259"/>
            <ac:picMk id="3" creationId="{29DB307D-AD70-1643-9AE7-6B213AE454E1}"/>
          </ac:picMkLst>
        </pc:picChg>
        <pc:picChg chg="del">
          <ac:chgData name="Hollingsworth, Joseph" userId="6338ef61-550f-4a52-a8a3-bd9025908f10" providerId="ADAL" clId="{7D6B2B8A-1A8B-1044-9626-2026DF0B08BF}" dt="2021-09-08T21:21:45.444" v="46" actId="478"/>
          <ac:picMkLst>
            <pc:docMk/>
            <pc:sldMk cId="3261353906" sldId="259"/>
            <ac:picMk id="174" creationId="{00000000-0000-0000-0000-000000000000}"/>
          </ac:picMkLst>
        </pc:picChg>
        <pc:picChg chg="del">
          <ac:chgData name="Hollingsworth, Joseph" userId="6338ef61-550f-4a52-a8a3-bd9025908f10" providerId="ADAL" clId="{7D6B2B8A-1A8B-1044-9626-2026DF0B08BF}" dt="2021-09-08T21:21:44.256" v="45" actId="478"/>
          <ac:picMkLst>
            <pc:docMk/>
            <pc:sldMk cId="3261353906" sldId="259"/>
            <ac:picMk id="175" creationId="{00000000-0000-0000-0000-000000000000}"/>
          </ac:picMkLst>
        </pc:picChg>
      </pc:sldChg>
      <pc:sldChg chg="del">
        <pc:chgData name="Hollingsworth, Joseph" userId="6338ef61-550f-4a52-a8a3-bd9025908f10" providerId="ADAL" clId="{7D6B2B8A-1A8B-1044-9626-2026DF0B08BF}" dt="2021-09-08T22:42:42.670" v="124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103186050" sldId="302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439116799" sldId="303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203562785" sldId="304"/>
        </pc:sldMkLst>
      </pc:sldChg>
      <pc:sldChg chg="del">
        <pc:chgData name="Hollingsworth, Joseph" userId="6338ef61-550f-4a52-a8a3-bd9025908f10" providerId="ADAL" clId="{7D6B2B8A-1A8B-1044-9626-2026DF0B08BF}" dt="2021-09-08T22:42:41.778" v="123" actId="2696"/>
        <pc:sldMkLst>
          <pc:docMk/>
          <pc:sldMk cId="4273818967" sldId="310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20828598" sldId="311"/>
        </pc:sldMkLst>
      </pc:sldChg>
      <pc:sldChg chg="add 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67800652" sldId="3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7:30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2009 757 24575,'-1183'0'0,"1126"-2"0,0-2 0,0-4 0,-76-18 0,-162-61 0,261 76 0,16 6 0,0-1 0,0-1 0,1-1 0,0 0 0,0-2 0,-20-14 0,33 21 0,-1-1 0,1 1 0,1-1 0,-1 0 0,0 0 0,1-1 0,0 1 0,0-1 0,0 0 0,1 1 0,0-1 0,-1 0 0,2-1 0,-1 1 0,1 0 0,-1 0 0,1-1 0,1 1 0,-1-1 0,1 1 0,0-1 0,0 1 0,1 0 0,0-1 0,0 1 0,2-8 0,1 0 0,0 1 0,1 0 0,0 0 0,1 0 0,0 1 0,1 0 0,0 0 0,1 1 0,12-14 0,-6 10 0,1 0 0,1 1 0,0 1 0,0 1 0,28-15 0,-4 7 0,1 2 0,0 2 0,1 2 0,81-15 0,-70 20 0,93 1 0,7-1 0,271-8 0,-146 13 0,-115-15 0,-63 5 0,-18 4 0,161-11 0,587 19 0,-388 3 0,-398-1 0,60 12 0,10 0 0,-83-12 0,0 0 0,1 1 0,-1 1 0,1 1 0,-1 2 0,0 2 0,32 11 0,-15-1 0,0-3 0,92 18 0,105 0 0,-227-31 0,32 3 0,0 3 0,71 20 0,-72-15 0,-28-8 0,0 1 0,-1 1 0,0 1 0,27 14 0,-41-18 0,-1 0 0,1-1 0,-1 2 0,0-1 0,0 0 0,-1 1 0,0 0 0,1 0 0,-2 1 0,1-1 0,-1 1 0,1-1 0,-1 1 0,-1 0 0,1 0 0,-1 1 0,0-1 0,1 13 0,-1-11 0,-1 0 0,0 0 0,-1 0 0,0 0 0,0 1 0,-1-1 0,0 0 0,0 0 0,-1 0 0,0 0 0,0-1 0,-1 1 0,0 0 0,-1-1 0,1 0 0,-1 0 0,-1 0 0,1 0 0,-1-1 0,0 1 0,-1-1 0,0-1 0,0 1 0,0-1 0,0 0 0,-1 0 0,0-1 0,0 0 0,0 0 0,0 0 0,-13 3 0,-47 16 0,-1-4 0,0-3 0,-1-2 0,-113 6 0,-289-14 0,275-9 0,-1653 3-1365,1816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7:34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 65 24575,'0'-2'0,"0"0"0,0 0 0,-1-1 0,1 1 0,-1 0 0,1 0 0,-1 0 0,0 0 0,1 0 0,-1 0 0,0 0 0,0 0 0,-1 0 0,1 0 0,0 0 0,-1 0 0,1 1 0,-1-1 0,1 1 0,-1-1 0,0 1 0,0-1 0,0 1 0,0 0 0,0 0 0,0 0 0,0 0 0,0 0 0,-3 0 0,-6-2 0,0 1 0,-1 0 0,1 1 0,-18-1 0,16 2 0,-522-3 0,262 6 0,120-5 0,-171 5 0,298-1 0,0 1 0,-48 13 0,62-13 0,-1 1 0,1 1 0,0 0 0,1 0 0,0 2 0,0-1 0,-20 16 0,27-18 0,0-1 0,1 0 0,0 1 0,0 0 0,0 0 0,0 0 0,0 0 0,1 0 0,0 1 0,-1-1 0,2 1 0,-1-1 0,1 1 0,-1 0 0,1 0 0,-1 9 0,3-6 0,-1-1 0,1 1 0,0-1 0,0 0 0,1 1 0,0-1 0,0 0 0,1 0 0,0 0 0,5 8 0,1 1 0,2 0 0,0-1 0,1 0 0,0-1 0,1 0 0,1-1 0,0-1 0,19 13 0,-1-5 0,1-2 0,1-1 0,69 25 0,113 18 0,-47-25 0,82 22 0,-199-40 0,2-3 0,0-2 0,78 8 0,-16-11 0,193 9 0,623-19 0,-729 18 0,-139-9 0,123 22 0,-108-15 0,132 7 0,-182-21 0,307 16 0,218-4 0,-351-15 0,1096 2 0,-1265-2 0,0-1 0,37-9 0,-32 5 0,-28 5 0,0 0 0,-1 0 0,1-1 0,-1-1 0,0 1 0,0-2 0,0 1 0,-1-2 0,0 1 0,0-1 0,0 0 0,0-1 0,-1 0 0,0-1 0,-1 1 0,1-2 0,-2 1 0,1-1 0,-1 0 0,0 0 0,-1 0 0,0-1 0,-1 0 0,0 0 0,0 0 0,-1-1 0,3-15 0,-2-20 0,-2-1 0,-1 0 0,-7-48 0,5 85 0,-1 1 0,0 1 0,-1-1 0,0 0 0,0 1 0,-1-1 0,0 1 0,-1 0 0,0 0 0,0 1 0,0-1 0,-1 1 0,0 0 0,-12-10 0,-9-6 0,-1 2 0,-44-27 0,59 39 0,-1 1 0,-1 1 0,1 0 0,-1 0 0,0 2 0,-21-6 0,-80-10 0,80 17 0,0-3 0,-43-13 0,44 8 0,0 1 0,-1 2 0,0 1 0,0 2 0,-56-2 0,-738 8 0,326 3 0,-2140-3-1365,2604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8:12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5145 2 24575,'-77'0'0,"-403"18"0,310 1 0,-113 15 0,-5-11 0,-3-25 0,90 0 0,5 4 0,-294-10 0,256-23 0,61 6 0,-278-4 0,-763 30 0,1190-1 0,1 2 0,-1 0 0,0 2 0,1 0 0,-1 2 0,-23 9 0,36-11 0,0 0 0,0 1 0,1 0 0,0 1 0,0 0 0,0 1 0,0 0 0,1 0 0,1 1 0,-1 1 0,1-1 0,0 1 0,1 0 0,-8 14 0,-13 30 0,-27 75 0,46-100 0,2 1 0,1 0 0,-2 35 0,3-27 0,-11 47 0,-1-24 0,-13 46 0,-21 144 0,22 168 0,30 5 0,1-166 0,-2-211 0,3-1 0,1 1 0,2-1 0,2 0 0,3 0 0,1-1 0,34 81 0,-24-73 0,3-1 0,37 58 0,-51-93 0,1 0 0,0-1 0,1 0 0,0-1 0,1-1 0,1 0 0,0-1 0,1-1 0,0 0 0,22 10 0,8-1 0,59 17 0,25 10 0,-93-31 0,0-1 0,1-2 0,0-2 0,1-1 0,0-2 0,0-2 0,53 2 0,3-8 0,-49-1 0,-1 1 0,1 3 0,51 9 0,3 6 0,193 9 0,105-27 0,-183-2 0,-58 1 0,374 14 0,295 8 0,-566-23 0,768 2 0,-921-4 0,1-5 0,151-33 0,-38-13 0,-120 27 0,249-79 0,-302 88 0,-1-2 0,-1-2 0,-1-2 0,-1-2 0,44-36 0,-67 45 0,-1-1 0,-1-1 0,-1-1 0,-1-1 0,18-28 0,64-128 0,-34 57 0,-19 31 0,-3-2 0,-5-2 0,35-132 0,-63 190 0,-3 0 0,0-1 0,1-55 0,-9-112 0,-1 98 0,0 23 0,-3 0 0,-22-110 0,21 168 0,-1 0 0,-1 1 0,-1-1 0,-1 2 0,-1-1 0,-1 2 0,-1-1 0,-1 2 0,-27-34 0,21 38 0,0 0 0,0 1 0,-2 1 0,-27-14 0,-39-28 0,34 17 0,-2 3 0,-1 3 0,-2 2 0,-1 2 0,-1 4 0,-2 1 0,-75-17 0,-357-68 0,450 100 0,0-2 0,1-1 0,-53-25 0,41 20-125,0 2-1,-1 2 1,-98-10-1,105 17-737,-2-1-5963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94292-921C-426B-9C45-35E1E1C6101A}" type="slidenum">
              <a:rPr lang="en-US" smtClean="0">
                <a:cs typeface="Arial" pitchFamily="34" charset="0"/>
              </a:rPr>
              <a:pPr/>
              <a:t>4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8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356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E97DA-7315-6FD2-092B-F90416239139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PracticeMapsAndObjectIntro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PracticeSolutionMapsAndObjectIntro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9F8-A62E-474D-9D52-0DCBBAD5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334-F80F-434C-B7F7-D161AEE7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</a:t>
            </a:r>
            <a:r>
              <a:rPr lang="en-US" dirty="0" err="1"/>
              <a:t>SmallClassProbs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Finish:</a:t>
            </a:r>
          </a:p>
          <a:p>
            <a:pPr lvl="1"/>
            <a:r>
              <a:rPr lang="en-US" dirty="0" err="1"/>
              <a:t>ClassA.java</a:t>
            </a:r>
            <a:endParaRPr lang="en-US" dirty="0"/>
          </a:p>
          <a:p>
            <a:pPr lvl="1"/>
            <a:r>
              <a:rPr lang="en-US" dirty="0" err="1"/>
              <a:t>ClassB.java</a:t>
            </a:r>
            <a:endParaRPr lang="en-US" dirty="0"/>
          </a:p>
          <a:p>
            <a:pPr lvl="1"/>
            <a:r>
              <a:rPr lang="en-US" dirty="0" err="1"/>
              <a:t>ClassC.java</a:t>
            </a:r>
            <a:r>
              <a:rPr lang="en-US" dirty="0"/>
              <a:t> </a:t>
            </a:r>
          </a:p>
          <a:p>
            <a:r>
              <a:rPr lang="en-US" dirty="0"/>
              <a:t>Make these classes work with the tests provided in </a:t>
            </a:r>
            <a:r>
              <a:rPr lang="en-US" dirty="0" err="1"/>
              <a:t>ClassTests.java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C4BAF-94C5-C60C-68BF-E017A124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27" y="2287189"/>
            <a:ext cx="3505689" cy="24577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34C00B-0E5B-7037-F9C3-A0114BDE2D2B}"/>
                  </a:ext>
                </a:extLst>
              </p14:cNvPr>
              <p14:cNvContentPartPr/>
              <p14:nvPr/>
            </p14:nvContentPartPr>
            <p14:xfrm>
              <a:off x="3558069" y="3645943"/>
              <a:ext cx="2572200" cy="1155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34C00B-0E5B-7037-F9C3-A0114BDE2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069" y="3628303"/>
                <a:ext cx="2607840" cy="11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0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– What, When, Why, &amp;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A blueprint for a custom </a:t>
            </a:r>
            <a:r>
              <a:rPr lang="en-US" b="1" dirty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Define a class when you’re representing a concept (think nouns)</a:t>
            </a:r>
          </a:p>
          <a:p>
            <a:r>
              <a:rPr lang="en-US" dirty="0"/>
              <a:t>When no other existing type can do what you want/need</a:t>
            </a:r>
          </a:p>
        </p:txBody>
      </p:sp>
    </p:spTree>
    <p:extLst>
      <p:ext uri="{BB962C8B-B14F-4D97-AF65-F5344CB8AC3E}">
        <p14:creationId xmlns:p14="http://schemas.microsoft.com/office/powerpoint/2010/main" val="243402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What, When, Why, &amp;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Keep similar concepts together</a:t>
            </a:r>
          </a:p>
          <a:p>
            <a:r>
              <a:rPr lang="en-US" dirty="0"/>
              <a:t>Encapsulation (we’ll expand on this next time)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//fields – appear 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//methods – come next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82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Using Objects and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674" y="1374732"/>
            <a:ext cx="8229600" cy="5163854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Works just like Python: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>
                <a:solidFill>
                  <a:schemeClr val="accent4"/>
                </a:solidFill>
                <a:latin typeface="Consolas" pitchFamily="49" charset="0"/>
              </a:rPr>
              <a:t>object</a:t>
            </a:r>
            <a:r>
              <a:rPr lang="en-US" dirty="0" err="1">
                <a:solidFill>
                  <a:schemeClr val="accent4"/>
                </a:solidFill>
                <a:latin typeface="Consolas" pitchFamily="49" charset="0"/>
              </a:rPr>
              <a:t>.</a:t>
            </a:r>
            <a:r>
              <a:rPr lang="en-US" i="1" dirty="0" err="1">
                <a:solidFill>
                  <a:schemeClr val="accent4"/>
                </a:solidFill>
                <a:latin typeface="Consolas" pitchFamily="49" charset="0"/>
              </a:rPr>
              <a:t>method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</a:rPr>
              <a:t>(</a:t>
            </a:r>
            <a:r>
              <a:rPr lang="en-US" i="1" dirty="0">
                <a:solidFill>
                  <a:schemeClr val="accent4"/>
                </a:solidFill>
                <a:latin typeface="Consolas" pitchFamily="49" charset="0"/>
              </a:rPr>
              <a:t>argument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</a:rPr>
              <a:t>, ...)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Two examples in Java:</a:t>
            </a:r>
          </a:p>
        </p:txBody>
      </p:sp>
      <p:cxnSp>
        <p:nvCxnSpPr>
          <p:cNvPr id="4" name="Straight Arrow Connector 3"/>
          <p:cNvCxnSpPr>
            <a:cxnSpLocks/>
            <a:endCxn id="5" idx="0"/>
          </p:cNvCxnSpPr>
          <p:nvPr/>
        </p:nvCxnSpPr>
        <p:spPr>
          <a:xfrm>
            <a:off x="1872936" y="2362819"/>
            <a:ext cx="405578" cy="628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7110" y="2991469"/>
            <a:ext cx="2582807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The controlling object</a:t>
            </a:r>
          </a:p>
          <a:p>
            <a:pPr algn="ctr">
              <a:defRPr/>
            </a:pPr>
            <a:r>
              <a:rPr lang="en-US" dirty="0"/>
              <a:t>is an </a:t>
            </a:r>
            <a:r>
              <a:rPr lang="en-US" i="1" dirty="0"/>
              <a:t>implicit</a:t>
            </a:r>
            <a:r>
              <a:rPr lang="en-US" dirty="0"/>
              <a:t> argument</a:t>
            </a:r>
          </a:p>
          <a:p>
            <a:pPr algn="ctr">
              <a:defRPr/>
            </a:pPr>
            <a:r>
              <a:rPr lang="en-US" dirty="0"/>
              <a:t>passed to method</a:t>
            </a:r>
          </a:p>
        </p:txBody>
      </p:sp>
      <p:cxnSp>
        <p:nvCxnSpPr>
          <p:cNvPr id="10" name="Straight Arrow Connector 9"/>
          <p:cNvCxnSpPr>
            <a:cxnSpLocks/>
            <a:endCxn id="11" idx="0"/>
          </p:cNvCxnSpPr>
          <p:nvPr/>
        </p:nvCxnSpPr>
        <p:spPr>
          <a:xfrm>
            <a:off x="4709787" y="2337766"/>
            <a:ext cx="1108161" cy="628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5436" y="2966416"/>
            <a:ext cx="324502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/>
              <a:t>Explicit </a:t>
            </a:r>
            <a:r>
              <a:rPr lang="en-US" dirty="0"/>
              <a:t>arguments always appear inside the (  and  )</a:t>
            </a:r>
          </a:p>
        </p:txBody>
      </p:sp>
      <p:sp>
        <p:nvSpPr>
          <p:cNvPr id="20488" name="TextBox 14"/>
          <p:cNvSpPr txBox="1">
            <a:spLocks noChangeArrowheads="1"/>
          </p:cNvSpPr>
          <p:nvPr/>
        </p:nvSpPr>
        <p:spPr bwMode="auto">
          <a:xfrm>
            <a:off x="338204" y="4913312"/>
            <a:ext cx="82485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&lt;String, Integer&gt; scores = new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scores.put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(“Bob”, 78); //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controlling object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name = "Bob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Forapples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controlling object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6696" y="1292378"/>
            <a:ext cx="234315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“Who does what, with what?”</a:t>
            </a:r>
          </a:p>
        </p:txBody>
      </p:sp>
    </p:spTree>
    <p:extLst>
      <p:ext uri="{BB962C8B-B14F-4D97-AF65-F5344CB8AC3E}">
        <p14:creationId xmlns:p14="http://schemas.microsoft.com/office/powerpoint/2010/main" val="200841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Special method called when a new object instance of a class is created</a:t>
            </a:r>
          </a:p>
          <a:p>
            <a:r>
              <a:rPr lang="en-US" dirty="0"/>
              <a:t>Initializes the new object instance</a:t>
            </a:r>
          </a:p>
          <a:p>
            <a:r>
              <a:rPr lang="en-US" dirty="0"/>
              <a:t>Like the __</a:t>
            </a:r>
            <a:r>
              <a:rPr lang="en-US" dirty="0" err="1"/>
              <a:t>init</a:t>
            </a:r>
            <a:r>
              <a:rPr lang="en-US" dirty="0"/>
              <a:t>__ method in Python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Define a constructor when special initialization of a class's fields is required</a:t>
            </a:r>
          </a:p>
          <a:p>
            <a:r>
              <a:rPr lang="en-US" dirty="0"/>
              <a:t>Otherwise, Java implicitly creates a no-argument constructor if you don’t add one, but it does not do anything</a:t>
            </a:r>
          </a:p>
        </p:txBody>
      </p:sp>
    </p:spTree>
    <p:extLst>
      <p:ext uri="{BB962C8B-B14F-4D97-AF65-F5344CB8AC3E}">
        <p14:creationId xmlns:p14="http://schemas.microsoft.com/office/powerpoint/2010/main" val="416425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Constructors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02" y="128705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Allows you to ensure that a new object instance is initialized exactly how it needs to be before calling other methods/fields</a:t>
            </a:r>
          </a:p>
          <a:p>
            <a:r>
              <a:rPr lang="en-US" dirty="0"/>
              <a:t>Puts object in a legal initial state</a:t>
            </a:r>
          </a:p>
          <a:p>
            <a:pPr marL="0" indent="0">
              <a:buNone/>
            </a:pPr>
            <a:r>
              <a:rPr lang="en-US" dirty="0"/>
              <a:t>How: </a:t>
            </a:r>
            <a:r>
              <a:rPr lang="en-US" b="1" dirty="0"/>
              <a:t>always has the same name as the class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code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code of 1 parameter constructor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lvl="1"/>
            <a:r>
              <a:rPr lang="en-US" dirty="0"/>
              <a:t>This works for primitive data types</a:t>
            </a:r>
          </a:p>
          <a:p>
            <a:pPr lvl="1"/>
            <a:endParaRPr lang="en-US" dirty="0"/>
          </a:p>
          <a:p>
            <a:r>
              <a:rPr lang="en-US" dirty="0"/>
              <a:t>What about how do we initialize an “object”  that is made from a class?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C39C3-65FD-5742-980B-25A80B4D78D6}"/>
              </a:ext>
            </a:extLst>
          </p:cNvPr>
          <p:cNvSpPr/>
          <p:nvPr/>
        </p:nvSpPr>
        <p:spPr>
          <a:xfrm>
            <a:off x="338203" y="1540701"/>
            <a:ext cx="7728559" cy="176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836151"/>
            <a:ext cx="8267700" cy="90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Rectangle box = new Rectangle(0, 0, 5, 5);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52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lang="en-US" sz="4400" dirty="0"/>
              <a:t>Using Constructors</a:t>
            </a:r>
            <a:endParaRPr sz="4400" dirty="0"/>
          </a:p>
        </p:txBody>
      </p:sp>
      <p:grpSp>
        <p:nvGrpSpPr>
          <p:cNvPr id="108" name="Group 108"/>
          <p:cNvGrpSpPr/>
          <p:nvPr/>
        </p:nvGrpSpPr>
        <p:grpSpPr>
          <a:xfrm>
            <a:off x="838198" y="1487304"/>
            <a:ext cx="2743064" cy="1405468"/>
            <a:chOff x="-1" y="-1"/>
            <a:chExt cx="2743062" cy="1405467"/>
          </a:xfrm>
        </p:grpSpPr>
        <p:sp>
          <p:nvSpPr>
            <p:cNvPr id="104" name="Shape 104"/>
            <p:cNvSpPr/>
            <p:nvPr/>
          </p:nvSpPr>
          <p:spPr>
            <a:xfrm flipV="1">
              <a:off x="685799" y="850898"/>
              <a:ext cx="1202682" cy="55456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2" cy="795107"/>
              <a:chOff x="0" y="0"/>
              <a:chExt cx="2743060" cy="795105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56445"/>
                <a:ext cx="2743060" cy="73866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738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dirty="0">
                    <a:latin typeface="Arial"/>
                    <a:ea typeface="Arial"/>
                    <a:cs typeface="Arial"/>
                    <a:sym typeface="Arial"/>
                  </a:rPr>
                  <a:t>In Java, all variable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s must have a type</a:t>
                </a:r>
                <a:endParaRPr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660400" y="3231437"/>
            <a:ext cx="3340100" cy="1566105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677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Every variable must have a name.</a:t>
                </a:r>
                <a:endParaRPr sz="1600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3715455" y="3231436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11695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The </a:t>
                </a:r>
                <a:r>
                  <a:rPr lang="en-US" sz="1600" b="1" i="1" dirty="0">
                    <a:latin typeface="Lucida Sans"/>
                    <a:ea typeface="Lucida Sans"/>
                    <a:cs typeface="Lucida Sans"/>
                    <a:sym typeface="Lucida Sans"/>
                  </a:rPr>
                  <a:t>new</a:t>
                </a: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 operator is what actually creates the new object, in this case a new Rectangle</a:t>
                </a:r>
                <a:endParaRPr sz="1600" b="1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grpSp>
        <p:nvGrpSpPr>
          <p:cNvPr id="28" name="Group 123"/>
          <p:cNvGrpSpPr/>
          <p:nvPr/>
        </p:nvGrpSpPr>
        <p:grpSpPr>
          <a:xfrm>
            <a:off x="2999840" y="1113151"/>
            <a:ext cx="5954526" cy="4739650"/>
            <a:chOff x="939800" y="-3356264"/>
            <a:chExt cx="5954524" cy="4739647"/>
          </a:xfrm>
        </p:grpSpPr>
        <p:sp>
          <p:nvSpPr>
            <p:cNvPr id="29" name="Shape 119"/>
            <p:cNvSpPr/>
            <p:nvPr/>
          </p:nvSpPr>
          <p:spPr>
            <a:xfrm flipV="1">
              <a:off x="3342927" y="-1831878"/>
              <a:ext cx="336013" cy="2552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30" name="Group 122"/>
            <p:cNvGrpSpPr/>
            <p:nvPr/>
          </p:nvGrpSpPr>
          <p:grpSpPr>
            <a:xfrm>
              <a:off x="939800" y="-3356264"/>
              <a:ext cx="5954524" cy="4739647"/>
              <a:chOff x="0" y="-4308760"/>
              <a:chExt cx="5954524" cy="4739644"/>
            </a:xfrm>
          </p:grpSpPr>
          <p:sp>
            <p:nvSpPr>
              <p:cNvPr id="31" name="Shape 120"/>
              <p:cNvSpPr/>
              <p:nvPr/>
            </p:nvSpPr>
            <p:spPr>
              <a:xfrm>
                <a:off x="1797627" y="-4308760"/>
                <a:ext cx="4156897" cy="1516762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32" name="Shape 121"/>
              <p:cNvSpPr/>
              <p:nvPr/>
            </p:nvSpPr>
            <p:spPr>
              <a:xfrm>
                <a:off x="0" y="0"/>
                <a:ext cx="3340100" cy="430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endParaRPr sz="1600" b="1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00073" y="1170840"/>
            <a:ext cx="4231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This constructor's arguments specifies that the new Rectangle whose reference is stored in box should be at the origin (0, 0) with a height and width of 5.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roup 66"/>
          <p:cNvGrpSpPr/>
          <p:nvPr/>
        </p:nvGrpSpPr>
        <p:grpSpPr>
          <a:xfrm>
            <a:off x="8001000" y="6248400"/>
            <a:ext cx="962891" cy="419100"/>
            <a:chOff x="0" y="0"/>
            <a:chExt cx="962891" cy="419100"/>
          </a:xfrm>
        </p:grpSpPr>
        <p:sp>
          <p:nvSpPr>
            <p:cNvPr id="26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65"/>
            <p:cNvSpPr/>
            <p:nvPr/>
          </p:nvSpPr>
          <p:spPr>
            <a:xfrm>
              <a:off x="23091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5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71" y="1449888"/>
            <a:ext cx="4565737" cy="4525963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BankAccount.java</a:t>
            </a:r>
          </a:p>
          <a:p>
            <a:pPr lvl="1"/>
            <a:r>
              <a:rPr lang="en-US" dirty="0"/>
              <a:t>Let’s do the first few, then work on your own</a:t>
            </a:r>
          </a:p>
          <a:p>
            <a:pPr lvl="1"/>
            <a:r>
              <a:rPr lang="en-US" dirty="0"/>
              <a:t>Have Eclipse help us</a:t>
            </a:r>
          </a:p>
          <a:p>
            <a:pPr lvl="1"/>
            <a:r>
              <a:rPr lang="en-US" dirty="0"/>
              <a:t>When you’re done and it works, solve the last quiz question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FBCBA-8EC9-66EA-510A-8FEABB1F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31" y="1608669"/>
            <a:ext cx="4245898" cy="2639645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C456C2-F428-111B-C116-11F7ADF5F1FD}"/>
                  </a:ext>
                </a:extLst>
              </p14:cNvPr>
              <p14:cNvContentPartPr/>
              <p14:nvPr/>
            </p14:nvContentPartPr>
            <p14:xfrm>
              <a:off x="5601429" y="2894794"/>
              <a:ext cx="1771560" cy="272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C456C2-F428-111B-C116-11F7ADF5F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3429" y="2876794"/>
                <a:ext cx="18072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EF0E87-17A4-2C2E-EC5E-911F282720AA}"/>
                  </a:ext>
                </a:extLst>
              </p14:cNvPr>
              <p14:cNvContentPartPr/>
              <p14:nvPr/>
            </p14:nvContentPartPr>
            <p14:xfrm>
              <a:off x="5475429" y="3438034"/>
              <a:ext cx="2233800" cy="307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EF0E87-17A4-2C2E-EC5E-911F28272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7429" y="3420394"/>
                <a:ext cx="22694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0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AFFBF5-1744-4DD8-AF35-1BECDBB219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B7F2D7-28F4-40DC-BF4D-A63582936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B9D0C4-1816-48BB-B7D3-B65D006E17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10205</TotalTime>
  <Words>564</Words>
  <Application>Microsoft Office PowerPoint</Application>
  <PresentationFormat>On-screen Show (4:3)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Gill Sans</vt:lpstr>
      <vt:lpstr>Lucida Sans</vt:lpstr>
      <vt:lpstr>Verdana</vt:lpstr>
      <vt:lpstr>Wingdings 3</vt:lpstr>
      <vt:lpstr>Office Theme</vt:lpstr>
      <vt:lpstr>Object Introduction</vt:lpstr>
      <vt:lpstr>Class – What, When, Why, &amp; How?</vt:lpstr>
      <vt:lpstr>Class – What, When, Why, &amp; How?</vt:lpstr>
      <vt:lpstr>Using Objects and Methods</vt:lpstr>
      <vt:lpstr>Constructors – What, When, Why, How?</vt:lpstr>
      <vt:lpstr>Constructors – What, When, Why, How?</vt:lpstr>
      <vt:lpstr>Object Constructors</vt:lpstr>
      <vt:lpstr>Using Constructors</vt:lpstr>
      <vt:lpstr>Object Constructors</vt:lpstr>
      <vt:lpstr>Additional Practice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77</cp:revision>
  <dcterms:created xsi:type="dcterms:W3CDTF">2016-08-30T15:29:41Z</dcterms:created>
  <dcterms:modified xsi:type="dcterms:W3CDTF">2025-03-03T18:21:49Z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</Properties>
</file>