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sldIdLst>
    <p:sldId id="256" r:id="rId5"/>
    <p:sldId id="277" r:id="rId6"/>
    <p:sldId id="278" r:id="rId7"/>
    <p:sldId id="308" r:id="rId8"/>
    <p:sldId id="279" r:id="rId9"/>
    <p:sldId id="280" r:id="rId10"/>
    <p:sldId id="297" r:id="rId11"/>
    <p:sldId id="295" r:id="rId12"/>
    <p:sldId id="296" r:id="rId13"/>
    <p:sldId id="309" r:id="rId14"/>
    <p:sldId id="327" r:id="rId15"/>
    <p:sldId id="322"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6B2B8A-1A8B-1044-9626-2026DF0B08BF}" v="3" dt="2021-09-08T22:42:28.4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83"/>
    <p:restoredTop sz="83673"/>
  </p:normalViewPr>
  <p:slideViewPr>
    <p:cSldViewPr snapToGrid="0" snapToObjects="1">
      <p:cViewPr varScale="1">
        <p:scale>
          <a:sx n="81" d="100"/>
          <a:sy n="81" d="100"/>
        </p:scale>
        <p:origin x="149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llingsworth, Joseph" userId="6338ef61-550f-4a52-a8a3-bd9025908f10" providerId="ADAL" clId="{980022FD-B82C-F940-B8F0-6A0289924DBA}"/>
    <pc:docChg chg="undo custSel delSld modSld">
      <pc:chgData name="Hollingsworth, Joseph" userId="6338ef61-550f-4a52-a8a3-bd9025908f10" providerId="ADAL" clId="{980022FD-B82C-F940-B8F0-6A0289924DBA}" dt="2021-09-08T23:36:31.096" v="564" actId="14100"/>
      <pc:docMkLst>
        <pc:docMk/>
      </pc:docMkLst>
      <pc:sldChg chg="modSp mod">
        <pc:chgData name="Hollingsworth, Joseph" userId="6338ef61-550f-4a52-a8a3-bd9025908f10" providerId="ADAL" clId="{980022FD-B82C-F940-B8F0-6A0289924DBA}" dt="2021-09-08T23:23:41.418" v="18" actId="20577"/>
        <pc:sldMkLst>
          <pc:docMk/>
          <pc:sldMk cId="1185710428" sldId="256"/>
        </pc:sldMkLst>
        <pc:spChg chg="mod">
          <ac:chgData name="Hollingsworth, Joseph" userId="6338ef61-550f-4a52-a8a3-bd9025908f10" providerId="ADAL" clId="{980022FD-B82C-F940-B8F0-6A0289924DBA}" dt="2021-09-08T23:23:41.418" v="18" actId="20577"/>
          <ac:spMkLst>
            <pc:docMk/>
            <pc:sldMk cId="1185710428" sldId="256"/>
            <ac:spMk id="2" creationId="{00000000-0000-0000-0000-000000000000}"/>
          </ac:spMkLst>
        </pc:spChg>
      </pc:sldChg>
      <pc:sldChg chg="del">
        <pc:chgData name="Hollingsworth, Joseph" userId="6338ef61-550f-4a52-a8a3-bd9025908f10" providerId="ADAL" clId="{980022FD-B82C-F940-B8F0-6A0289924DBA}" dt="2021-09-08T23:23:47.876" v="19" actId="2696"/>
        <pc:sldMkLst>
          <pc:docMk/>
          <pc:sldMk cId="831071102" sldId="261"/>
        </pc:sldMkLst>
      </pc:sldChg>
      <pc:sldChg chg="modSp mod">
        <pc:chgData name="Hollingsworth, Joseph" userId="6338ef61-550f-4a52-a8a3-bd9025908f10" providerId="ADAL" clId="{980022FD-B82C-F940-B8F0-6A0289924DBA}" dt="2021-09-08T23:24:20.415" v="51" actId="20577"/>
        <pc:sldMkLst>
          <pc:docMk/>
          <pc:sldMk cId="358212777" sldId="278"/>
        </pc:sldMkLst>
        <pc:spChg chg="mod">
          <ac:chgData name="Hollingsworth, Joseph" userId="6338ef61-550f-4a52-a8a3-bd9025908f10" providerId="ADAL" clId="{980022FD-B82C-F940-B8F0-6A0289924DBA}" dt="2021-09-08T23:24:20.415" v="51" actId="20577"/>
          <ac:spMkLst>
            <pc:docMk/>
            <pc:sldMk cId="358212777" sldId="278"/>
            <ac:spMk id="3" creationId="{00000000-0000-0000-0000-000000000000}"/>
          </ac:spMkLst>
        </pc:spChg>
      </pc:sldChg>
      <pc:sldChg chg="modSp mod">
        <pc:chgData name="Hollingsworth, Joseph" userId="6338ef61-550f-4a52-a8a3-bd9025908f10" providerId="ADAL" clId="{980022FD-B82C-F940-B8F0-6A0289924DBA}" dt="2021-09-08T23:28:51.983" v="289" actId="20577"/>
        <pc:sldMkLst>
          <pc:docMk/>
          <pc:sldMk cId="4164257097" sldId="279"/>
        </pc:sldMkLst>
        <pc:spChg chg="mod">
          <ac:chgData name="Hollingsworth, Joseph" userId="6338ef61-550f-4a52-a8a3-bd9025908f10" providerId="ADAL" clId="{980022FD-B82C-F940-B8F0-6A0289924DBA}" dt="2021-09-08T23:28:51.983" v="289" actId="20577"/>
          <ac:spMkLst>
            <pc:docMk/>
            <pc:sldMk cId="4164257097" sldId="279"/>
            <ac:spMk id="3" creationId="{00000000-0000-0000-0000-000000000000}"/>
          </ac:spMkLst>
        </pc:spChg>
      </pc:sldChg>
      <pc:sldChg chg="modSp mod">
        <pc:chgData name="Hollingsworth, Joseph" userId="6338ef61-550f-4a52-a8a3-bd9025908f10" providerId="ADAL" clId="{980022FD-B82C-F940-B8F0-6A0289924DBA}" dt="2021-09-08T23:30:45.599" v="437" actId="6549"/>
        <pc:sldMkLst>
          <pc:docMk/>
          <pc:sldMk cId="709340337" sldId="280"/>
        </pc:sldMkLst>
        <pc:spChg chg="mod">
          <ac:chgData name="Hollingsworth, Joseph" userId="6338ef61-550f-4a52-a8a3-bd9025908f10" providerId="ADAL" clId="{980022FD-B82C-F940-B8F0-6A0289924DBA}" dt="2021-09-08T23:30:45.599" v="437" actId="6549"/>
          <ac:spMkLst>
            <pc:docMk/>
            <pc:sldMk cId="709340337" sldId="280"/>
            <ac:spMk id="3" creationId="{00000000-0000-0000-0000-000000000000}"/>
          </ac:spMkLst>
        </pc:spChg>
      </pc:sldChg>
      <pc:sldChg chg="modSp mod">
        <pc:chgData name="Hollingsworth, Joseph" userId="6338ef61-550f-4a52-a8a3-bd9025908f10" providerId="ADAL" clId="{980022FD-B82C-F940-B8F0-6A0289924DBA}" dt="2021-09-08T23:33:24.817" v="534" actId="20577"/>
        <pc:sldMkLst>
          <pc:docMk/>
          <pc:sldMk cId="3151746698" sldId="295"/>
        </pc:sldMkLst>
        <pc:spChg chg="mod">
          <ac:chgData name="Hollingsworth, Joseph" userId="6338ef61-550f-4a52-a8a3-bd9025908f10" providerId="ADAL" clId="{980022FD-B82C-F940-B8F0-6A0289924DBA}" dt="2021-09-08T23:33:24.817" v="534" actId="20577"/>
          <ac:spMkLst>
            <pc:docMk/>
            <pc:sldMk cId="3151746698" sldId="295"/>
            <ac:spMk id="2" creationId="{00000000-0000-0000-0000-000000000000}"/>
          </ac:spMkLst>
        </pc:spChg>
        <pc:spChg chg="mod">
          <ac:chgData name="Hollingsworth, Joseph" userId="6338ef61-550f-4a52-a8a3-bd9025908f10" providerId="ADAL" clId="{980022FD-B82C-F940-B8F0-6A0289924DBA}" dt="2021-09-08T23:33:08.327" v="525" actId="14100"/>
          <ac:spMkLst>
            <pc:docMk/>
            <pc:sldMk cId="3151746698" sldId="295"/>
            <ac:spMk id="31" creationId="{00000000-0000-0000-0000-000000000000}"/>
          </ac:spMkLst>
        </pc:spChg>
        <pc:spChg chg="mod">
          <ac:chgData name="Hollingsworth, Joseph" userId="6338ef61-550f-4a52-a8a3-bd9025908f10" providerId="ADAL" clId="{980022FD-B82C-F940-B8F0-6A0289924DBA}" dt="2021-09-08T23:32:05.316" v="481" actId="20577"/>
          <ac:spMkLst>
            <pc:docMk/>
            <pc:sldMk cId="3151746698" sldId="295"/>
            <ac:spMk id="121" creationId="{00000000-0000-0000-0000-000000000000}"/>
          </ac:spMkLst>
        </pc:spChg>
      </pc:sldChg>
      <pc:sldChg chg="addSp modSp mod">
        <pc:chgData name="Hollingsworth, Joseph" userId="6338ef61-550f-4a52-a8a3-bd9025908f10" providerId="ADAL" clId="{980022FD-B82C-F940-B8F0-6A0289924DBA}" dt="2021-09-08T23:36:31.096" v="564" actId="14100"/>
        <pc:sldMkLst>
          <pc:docMk/>
          <pc:sldMk cId="3093067597" sldId="296"/>
        </pc:sldMkLst>
        <pc:spChg chg="mod">
          <ac:chgData name="Hollingsworth, Joseph" userId="6338ef61-550f-4a52-a8a3-bd9025908f10" providerId="ADAL" clId="{980022FD-B82C-F940-B8F0-6A0289924DBA}" dt="2021-09-08T23:36:31.096" v="564" actId="14100"/>
          <ac:spMkLst>
            <pc:docMk/>
            <pc:sldMk cId="3093067597" sldId="296"/>
            <ac:spMk id="3" creationId="{00000000-0000-0000-0000-000000000000}"/>
          </ac:spMkLst>
        </pc:spChg>
        <pc:picChg chg="add mod">
          <ac:chgData name="Hollingsworth, Joseph" userId="6338ef61-550f-4a52-a8a3-bd9025908f10" providerId="ADAL" clId="{980022FD-B82C-F940-B8F0-6A0289924DBA}" dt="2021-09-08T23:36:18.133" v="561" actId="1076"/>
          <ac:picMkLst>
            <pc:docMk/>
            <pc:sldMk cId="3093067597" sldId="296"/>
            <ac:picMk id="5" creationId="{53B70DBD-44D0-5F4E-B16E-E3BE2A4E92BC}"/>
          </ac:picMkLst>
        </pc:picChg>
      </pc:sldChg>
      <pc:sldChg chg="modSp mod">
        <pc:chgData name="Hollingsworth, Joseph" userId="6338ef61-550f-4a52-a8a3-bd9025908f10" providerId="ADAL" clId="{980022FD-B82C-F940-B8F0-6A0289924DBA}" dt="2021-09-08T23:31:36.382" v="470" actId="20577"/>
        <pc:sldMkLst>
          <pc:docMk/>
          <pc:sldMk cId="3649529972" sldId="297"/>
        </pc:sldMkLst>
        <pc:spChg chg="mod">
          <ac:chgData name="Hollingsworth, Joseph" userId="6338ef61-550f-4a52-a8a3-bd9025908f10" providerId="ADAL" clId="{980022FD-B82C-F940-B8F0-6A0289924DBA}" dt="2021-09-08T23:31:36.382" v="470" actId="20577"/>
          <ac:spMkLst>
            <pc:docMk/>
            <pc:sldMk cId="3649529972" sldId="297"/>
            <ac:spMk id="3" creationId="{00000000-0000-0000-0000-000000000000}"/>
          </ac:spMkLst>
        </pc:spChg>
      </pc:sldChg>
      <pc:sldChg chg="del">
        <pc:chgData name="Hollingsworth, Joseph" userId="6338ef61-550f-4a52-a8a3-bd9025908f10" providerId="ADAL" clId="{980022FD-B82C-F940-B8F0-6A0289924DBA}" dt="2021-09-08T23:23:47.876" v="19" actId="2696"/>
        <pc:sldMkLst>
          <pc:docMk/>
          <pc:sldMk cId="982965375" sldId="305"/>
        </pc:sldMkLst>
      </pc:sldChg>
      <pc:sldChg chg="del">
        <pc:chgData name="Hollingsworth, Joseph" userId="6338ef61-550f-4a52-a8a3-bd9025908f10" providerId="ADAL" clId="{980022FD-B82C-F940-B8F0-6A0289924DBA}" dt="2021-09-08T23:23:47.876" v="19" actId="2696"/>
        <pc:sldMkLst>
          <pc:docMk/>
          <pc:sldMk cId="2752612510" sldId="306"/>
        </pc:sldMkLst>
      </pc:sldChg>
      <pc:sldChg chg="del">
        <pc:chgData name="Hollingsworth, Joseph" userId="6338ef61-550f-4a52-a8a3-bd9025908f10" providerId="ADAL" clId="{980022FD-B82C-F940-B8F0-6A0289924DBA}" dt="2021-09-08T23:23:52.119" v="20" actId="2696"/>
        <pc:sldMkLst>
          <pc:docMk/>
          <pc:sldMk cId="3070909107" sldId="307"/>
        </pc:sldMkLst>
      </pc:sldChg>
      <pc:sldChg chg="modSp mod">
        <pc:chgData name="Hollingsworth, Joseph" userId="6338ef61-550f-4a52-a8a3-bd9025908f10" providerId="ADAL" clId="{980022FD-B82C-F940-B8F0-6A0289924DBA}" dt="2021-09-08T23:28:14.368" v="275" actId="20577"/>
        <pc:sldMkLst>
          <pc:docMk/>
          <pc:sldMk cId="2008419628" sldId="308"/>
        </pc:sldMkLst>
        <pc:spChg chg="mod">
          <ac:chgData name="Hollingsworth, Joseph" userId="6338ef61-550f-4a52-a8a3-bd9025908f10" providerId="ADAL" clId="{980022FD-B82C-F940-B8F0-6A0289924DBA}" dt="2021-09-08T23:28:14.368" v="275" actId="20577"/>
          <ac:spMkLst>
            <pc:docMk/>
            <pc:sldMk cId="2008419628" sldId="308"/>
            <ac:spMk id="2" creationId="{00000000-0000-0000-0000-000000000000}"/>
          </ac:spMkLst>
        </pc:spChg>
        <pc:spChg chg="mod">
          <ac:chgData name="Hollingsworth, Joseph" userId="6338ef61-550f-4a52-a8a3-bd9025908f10" providerId="ADAL" clId="{980022FD-B82C-F940-B8F0-6A0289924DBA}" dt="2021-09-08T23:27:14.754" v="149" actId="1076"/>
          <ac:spMkLst>
            <pc:docMk/>
            <pc:sldMk cId="2008419628" sldId="308"/>
            <ac:spMk id="5" creationId="{00000000-0000-0000-0000-000000000000}"/>
          </ac:spMkLst>
        </pc:spChg>
        <pc:spChg chg="mod">
          <ac:chgData name="Hollingsworth, Joseph" userId="6338ef61-550f-4a52-a8a3-bd9025908f10" providerId="ADAL" clId="{980022FD-B82C-F940-B8F0-6A0289924DBA}" dt="2021-09-08T23:27:10.951" v="148" actId="1076"/>
          <ac:spMkLst>
            <pc:docMk/>
            <pc:sldMk cId="2008419628" sldId="308"/>
            <ac:spMk id="11" creationId="{00000000-0000-0000-0000-000000000000}"/>
          </ac:spMkLst>
        </pc:spChg>
        <pc:spChg chg="mod">
          <ac:chgData name="Hollingsworth, Joseph" userId="6338ef61-550f-4a52-a8a3-bd9025908f10" providerId="ADAL" clId="{980022FD-B82C-F940-B8F0-6A0289924DBA}" dt="2021-09-08T23:26:55.391" v="147" actId="1076"/>
          <ac:spMkLst>
            <pc:docMk/>
            <pc:sldMk cId="2008419628" sldId="308"/>
            <ac:spMk id="13" creationId="{00000000-0000-0000-0000-000000000000}"/>
          </ac:spMkLst>
        </pc:spChg>
        <pc:spChg chg="mod">
          <ac:chgData name="Hollingsworth, Joseph" userId="6338ef61-550f-4a52-a8a3-bd9025908f10" providerId="ADAL" clId="{980022FD-B82C-F940-B8F0-6A0289924DBA}" dt="2021-09-08T23:27:55.917" v="240" actId="114"/>
          <ac:spMkLst>
            <pc:docMk/>
            <pc:sldMk cId="2008419628" sldId="308"/>
            <ac:spMk id="20488" creationId="{00000000-0000-0000-0000-000000000000}"/>
          </ac:spMkLst>
        </pc:spChg>
        <pc:cxnChg chg="mod">
          <ac:chgData name="Hollingsworth, Joseph" userId="6338ef61-550f-4a52-a8a3-bd9025908f10" providerId="ADAL" clId="{980022FD-B82C-F940-B8F0-6A0289924DBA}" dt="2021-09-08T23:27:14.754" v="149" actId="1076"/>
          <ac:cxnSpMkLst>
            <pc:docMk/>
            <pc:sldMk cId="2008419628" sldId="308"/>
            <ac:cxnSpMk id="4" creationId="{00000000-0000-0000-0000-000000000000}"/>
          </ac:cxnSpMkLst>
        </pc:cxnChg>
        <pc:cxnChg chg="mod">
          <ac:chgData name="Hollingsworth, Joseph" userId="6338ef61-550f-4a52-a8a3-bd9025908f10" providerId="ADAL" clId="{980022FD-B82C-F940-B8F0-6A0289924DBA}" dt="2021-09-08T23:27:10.951" v="148" actId="1076"/>
          <ac:cxnSpMkLst>
            <pc:docMk/>
            <pc:sldMk cId="2008419628" sldId="308"/>
            <ac:cxnSpMk id="10" creationId="{00000000-0000-0000-0000-000000000000}"/>
          </ac:cxnSpMkLst>
        </pc:cxnChg>
      </pc:sldChg>
      <pc:sldChg chg="del">
        <pc:chgData name="Hollingsworth, Joseph" userId="6338ef61-550f-4a52-a8a3-bd9025908f10" providerId="ADAL" clId="{980022FD-B82C-F940-B8F0-6A0289924DBA}" dt="2021-09-08T23:23:47.876" v="19" actId="2696"/>
        <pc:sldMkLst>
          <pc:docMk/>
          <pc:sldMk cId="1338212096" sldId="312"/>
        </pc:sldMkLst>
      </pc:sldChg>
    </pc:docChg>
  </pc:docChgLst>
  <pc:docChgLst>
    <pc:chgData name="Hollingsworth, Joseph" userId="6338ef61-550f-4a52-a8a3-bd9025908f10" providerId="ADAL" clId="{7D6B2B8A-1A8B-1044-9626-2026DF0B08BF}"/>
    <pc:docChg chg="custSel addSld delSld modSld">
      <pc:chgData name="Hollingsworth, Joseph" userId="6338ef61-550f-4a52-a8a3-bd9025908f10" providerId="ADAL" clId="{7D6B2B8A-1A8B-1044-9626-2026DF0B08BF}" dt="2021-09-08T22:42:42.670" v="124" actId="2696"/>
      <pc:docMkLst>
        <pc:docMk/>
      </pc:docMkLst>
      <pc:sldChg chg="modSp mod">
        <pc:chgData name="Hollingsworth, Joseph" userId="6338ef61-550f-4a52-a8a3-bd9025908f10" providerId="ADAL" clId="{7D6B2B8A-1A8B-1044-9626-2026DF0B08BF}" dt="2021-09-08T22:42:35.445" v="122" actId="20577"/>
        <pc:sldMkLst>
          <pc:docMk/>
          <pc:sldMk cId="1185710428" sldId="256"/>
        </pc:sldMkLst>
        <pc:spChg chg="mod">
          <ac:chgData name="Hollingsworth, Joseph" userId="6338ef61-550f-4a52-a8a3-bd9025908f10" providerId="ADAL" clId="{7D6B2B8A-1A8B-1044-9626-2026DF0B08BF}" dt="2021-09-08T22:42:35.445" v="122" actId="20577"/>
          <ac:spMkLst>
            <pc:docMk/>
            <pc:sldMk cId="1185710428" sldId="256"/>
            <ac:spMk id="2" creationId="{00000000-0000-0000-0000-000000000000}"/>
          </ac:spMkLst>
        </pc:spChg>
      </pc:sldChg>
      <pc:sldChg chg="del">
        <pc:chgData name="Hollingsworth, Joseph" userId="6338ef61-550f-4a52-a8a3-bd9025908f10" providerId="ADAL" clId="{7D6B2B8A-1A8B-1044-9626-2026DF0B08BF}" dt="2021-09-08T22:42:21.566" v="83" actId="2696"/>
        <pc:sldMkLst>
          <pc:docMk/>
          <pc:sldMk cId="3327082852" sldId="257"/>
        </pc:sldMkLst>
      </pc:sldChg>
      <pc:sldChg chg="del">
        <pc:chgData name="Hollingsworth, Joseph" userId="6338ef61-550f-4a52-a8a3-bd9025908f10" providerId="ADAL" clId="{7D6B2B8A-1A8B-1044-9626-2026DF0B08BF}" dt="2021-09-08T22:42:21.566" v="83" actId="2696"/>
        <pc:sldMkLst>
          <pc:docMk/>
          <pc:sldMk cId="2637307479" sldId="258"/>
        </pc:sldMkLst>
      </pc:sldChg>
      <pc:sldChg chg="addSp delSp modSp del mod">
        <pc:chgData name="Hollingsworth, Joseph" userId="6338ef61-550f-4a52-a8a3-bd9025908f10" providerId="ADAL" clId="{7D6B2B8A-1A8B-1044-9626-2026DF0B08BF}" dt="2021-09-08T22:42:21.566" v="83" actId="2696"/>
        <pc:sldMkLst>
          <pc:docMk/>
          <pc:sldMk cId="3261353906" sldId="259"/>
        </pc:sldMkLst>
        <pc:spChg chg="del topLvl">
          <ac:chgData name="Hollingsworth, Joseph" userId="6338ef61-550f-4a52-a8a3-bd9025908f10" providerId="ADAL" clId="{7D6B2B8A-1A8B-1044-9626-2026DF0B08BF}" dt="2021-09-08T21:23:59.355" v="82" actId="478"/>
          <ac:spMkLst>
            <pc:docMk/>
            <pc:sldMk cId="3261353906" sldId="259"/>
            <ac:spMk id="7" creationId="{00000000-0000-0000-0000-000000000000}"/>
          </ac:spMkLst>
        </pc:spChg>
        <pc:spChg chg="del topLvl">
          <ac:chgData name="Hollingsworth, Joseph" userId="6338ef61-550f-4a52-a8a3-bd9025908f10" providerId="ADAL" clId="{7D6B2B8A-1A8B-1044-9626-2026DF0B08BF}" dt="2021-09-08T21:23:58.007" v="81" actId="478"/>
          <ac:spMkLst>
            <pc:docMk/>
            <pc:sldMk cId="3261353906" sldId="259"/>
            <ac:spMk id="8" creationId="{00000000-0000-0000-0000-000000000000}"/>
          </ac:spMkLst>
        </pc:spChg>
        <pc:spChg chg="mod">
          <ac:chgData name="Hollingsworth, Joseph" userId="6338ef61-550f-4a52-a8a3-bd9025908f10" providerId="ADAL" clId="{7D6B2B8A-1A8B-1044-9626-2026DF0B08BF}" dt="2021-09-08T21:23:01.821" v="56" actId="20577"/>
          <ac:spMkLst>
            <pc:docMk/>
            <pc:sldMk cId="3261353906" sldId="259"/>
            <ac:spMk id="172" creationId="{00000000-0000-0000-0000-000000000000}"/>
          </ac:spMkLst>
        </pc:spChg>
        <pc:spChg chg="mod">
          <ac:chgData name="Hollingsworth, Joseph" userId="6338ef61-550f-4a52-a8a3-bd9025908f10" providerId="ADAL" clId="{7D6B2B8A-1A8B-1044-9626-2026DF0B08BF}" dt="2021-09-08T21:23:33.353" v="78" actId="20577"/>
          <ac:spMkLst>
            <pc:docMk/>
            <pc:sldMk cId="3261353906" sldId="259"/>
            <ac:spMk id="173" creationId="{00000000-0000-0000-0000-000000000000}"/>
          </ac:spMkLst>
        </pc:spChg>
        <pc:grpChg chg="del">
          <ac:chgData name="Hollingsworth, Joseph" userId="6338ef61-550f-4a52-a8a3-bd9025908f10" providerId="ADAL" clId="{7D6B2B8A-1A8B-1044-9626-2026DF0B08BF}" dt="2021-09-08T21:23:58.007" v="81" actId="478"/>
          <ac:grpSpMkLst>
            <pc:docMk/>
            <pc:sldMk cId="3261353906" sldId="259"/>
            <ac:grpSpMk id="6" creationId="{00000000-0000-0000-0000-000000000000}"/>
          </ac:grpSpMkLst>
        </pc:grpChg>
        <pc:picChg chg="add mod">
          <ac:chgData name="Hollingsworth, Joseph" userId="6338ef61-550f-4a52-a8a3-bd9025908f10" providerId="ADAL" clId="{7D6B2B8A-1A8B-1044-9626-2026DF0B08BF}" dt="2021-09-08T21:23:55.666" v="80" actId="1076"/>
          <ac:picMkLst>
            <pc:docMk/>
            <pc:sldMk cId="3261353906" sldId="259"/>
            <ac:picMk id="3" creationId="{29DB307D-AD70-1643-9AE7-6B213AE454E1}"/>
          </ac:picMkLst>
        </pc:picChg>
        <pc:picChg chg="del">
          <ac:chgData name="Hollingsworth, Joseph" userId="6338ef61-550f-4a52-a8a3-bd9025908f10" providerId="ADAL" clId="{7D6B2B8A-1A8B-1044-9626-2026DF0B08BF}" dt="2021-09-08T21:21:45.444" v="46" actId="478"/>
          <ac:picMkLst>
            <pc:docMk/>
            <pc:sldMk cId="3261353906" sldId="259"/>
            <ac:picMk id="174" creationId="{00000000-0000-0000-0000-000000000000}"/>
          </ac:picMkLst>
        </pc:picChg>
        <pc:picChg chg="del">
          <ac:chgData name="Hollingsworth, Joseph" userId="6338ef61-550f-4a52-a8a3-bd9025908f10" providerId="ADAL" clId="{7D6B2B8A-1A8B-1044-9626-2026DF0B08BF}" dt="2021-09-08T21:21:44.256" v="45" actId="478"/>
          <ac:picMkLst>
            <pc:docMk/>
            <pc:sldMk cId="3261353906" sldId="259"/>
            <ac:picMk id="175" creationId="{00000000-0000-0000-0000-000000000000}"/>
          </ac:picMkLst>
        </pc:picChg>
      </pc:sldChg>
      <pc:sldChg chg="del">
        <pc:chgData name="Hollingsworth, Joseph" userId="6338ef61-550f-4a52-a8a3-bd9025908f10" providerId="ADAL" clId="{7D6B2B8A-1A8B-1044-9626-2026DF0B08BF}" dt="2021-09-08T22:42:42.670" v="124" actId="2696"/>
        <pc:sldMkLst>
          <pc:docMk/>
          <pc:sldMk cId="2755810600" sldId="260"/>
        </pc:sldMkLst>
      </pc:sldChg>
      <pc:sldChg chg="del">
        <pc:chgData name="Hollingsworth, Joseph" userId="6338ef61-550f-4a52-a8a3-bd9025908f10" providerId="ADAL" clId="{7D6B2B8A-1A8B-1044-9626-2026DF0B08BF}" dt="2021-09-08T22:42:21.566" v="83" actId="2696"/>
        <pc:sldMkLst>
          <pc:docMk/>
          <pc:sldMk cId="103186050" sldId="302"/>
        </pc:sldMkLst>
      </pc:sldChg>
      <pc:sldChg chg="del">
        <pc:chgData name="Hollingsworth, Joseph" userId="6338ef61-550f-4a52-a8a3-bd9025908f10" providerId="ADAL" clId="{7D6B2B8A-1A8B-1044-9626-2026DF0B08BF}" dt="2021-09-08T22:42:21.566" v="83" actId="2696"/>
        <pc:sldMkLst>
          <pc:docMk/>
          <pc:sldMk cId="3439116799" sldId="303"/>
        </pc:sldMkLst>
      </pc:sldChg>
      <pc:sldChg chg="del">
        <pc:chgData name="Hollingsworth, Joseph" userId="6338ef61-550f-4a52-a8a3-bd9025908f10" providerId="ADAL" clId="{7D6B2B8A-1A8B-1044-9626-2026DF0B08BF}" dt="2021-09-08T22:42:21.566" v="83" actId="2696"/>
        <pc:sldMkLst>
          <pc:docMk/>
          <pc:sldMk cId="3203562785" sldId="304"/>
        </pc:sldMkLst>
      </pc:sldChg>
      <pc:sldChg chg="del">
        <pc:chgData name="Hollingsworth, Joseph" userId="6338ef61-550f-4a52-a8a3-bd9025908f10" providerId="ADAL" clId="{7D6B2B8A-1A8B-1044-9626-2026DF0B08BF}" dt="2021-09-08T22:42:41.778" v="123" actId="2696"/>
        <pc:sldMkLst>
          <pc:docMk/>
          <pc:sldMk cId="4273818967" sldId="310"/>
        </pc:sldMkLst>
      </pc:sldChg>
      <pc:sldChg chg="del">
        <pc:chgData name="Hollingsworth, Joseph" userId="6338ef61-550f-4a52-a8a3-bd9025908f10" providerId="ADAL" clId="{7D6B2B8A-1A8B-1044-9626-2026DF0B08BF}" dt="2021-09-08T22:42:21.566" v="83" actId="2696"/>
        <pc:sldMkLst>
          <pc:docMk/>
          <pc:sldMk cId="20828598" sldId="311"/>
        </pc:sldMkLst>
      </pc:sldChg>
      <pc:sldChg chg="add del">
        <pc:chgData name="Hollingsworth, Joseph" userId="6338ef61-550f-4a52-a8a3-bd9025908f10" providerId="ADAL" clId="{7D6B2B8A-1A8B-1044-9626-2026DF0B08BF}" dt="2021-09-08T22:42:21.566" v="83" actId="2696"/>
        <pc:sldMkLst>
          <pc:docMk/>
          <pc:sldMk cId="67800652" sldId="313"/>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0:03:36.019"/>
    </inkml:context>
    <inkml:brush xml:id="br0">
      <inkml:brushProperty name="width" value="0.05" units="cm"/>
      <inkml:brushProperty name="height" value="0.05" units="cm"/>
      <inkml:brushProperty name="color" value="#E71224"/>
    </inkml:brush>
  </inkml:definitions>
  <inkml:trace contextRef="#ctx0" brushRef="#br0">1 2 24575,'50'0'0,"78"-1"0,0 5 0,171 27 0,192 35 0,168-32 0,-596-28 0,92 20 0,-95-13 0,91 6 0,76-17 0,-123-4 0,126 15 0,-200-10 0,39 6 0,1 2 0,67 21 0,-95-21 0,0-2 0,1-2 0,72 3 0,136-12 0,-93-1 0,77 4 0,246-3 0,-404-3 0,-1-3 0,0-4 0,105-29 0,-109 24 0,1 4 0,106-5 0,-50 6 0,514-28 0,-558 39 0,117-16 0,-57 4 0,231 10 0,-184 6 0,1088-3 0,-1032 17 0,14 0 0,1058-19 0,-1110-14 0,7-2 0,-98 17-55,-33-1-600,126 13 0,-167-4-6171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0:04:01.813"/>
    </inkml:context>
    <inkml:brush xml:id="br0">
      <inkml:brushProperty name="width" value="0.05" units="cm"/>
      <inkml:brushProperty name="height" value="0.05" units="cm"/>
      <inkml:brushProperty name="color" value="#E71224"/>
    </inkml:brush>
  </inkml:definitions>
  <inkml:trace contextRef="#ctx0" brushRef="#br0">0 431 24575,'1'-9'0,"1"-1"0,0 1 0,0-1 0,1 1 0,0 0 0,1 0 0,0 0 0,0 0 0,1 1 0,0 0 0,0 0 0,10-11 0,4-5 0,2 2 0,37-33 0,-25 28 0,0 1 0,2 2 0,1 1 0,39-18 0,-51 30 0,1 1 0,0 1 0,1 1 0,0 1 0,0 1 0,1 1 0,38-1 0,291 6 0,-148 2 0,-169-1 0,0 1 0,0 3 0,0 1 0,56 16 0,-55-7 0,-2 2 0,0 1 0,-1 2 0,35 25 0,-34-21 0,0-1 0,2-2 0,63 24 0,-62-31 0,-2 1 0,0 1 0,0 3 0,-2 1 0,0 2 0,38 30 0,123 131 0,-96-82 0,-58-64 0,2-1 0,59 35 0,-62-44 0,0 2 0,-2 2 0,43 42 0,-40-28 0,60 80 0,-6 0 0,32 47 0,-101-126 0,177 249 0,-190-272 0,-1 0 0,0 1 0,13 34 0,-16-32 0,1-1 0,1 0 0,20 26 0,-3-13 0,-2 2 0,-2 2 0,24 48 0,214 474 0,-248-523 0,15 50 0,9 23 0,23 24 0,49 121 0,-25-54 0,-52-129 0,40 128 0,-49-121 0,43 87 0,-43-111 0,-2 2 0,-3 1 0,23 102 0,-31-77 0,33 156 0,85 186 0,-107-342 0,18 124 0,11 40 0,-29-150 0,-15-54 0,23 63 0,-16-63 0,-2 0 0,-3 1 0,-1 1 0,-2 0 0,3 98 0,-5-40 0,5 0 0,31 129 0,-18-110 0,60 231 0,-31-164 0,7 22 0,-42-145 0,-2 1 0,-3 1 0,8 144 0,-22-213 0,9 59 0,2-1 0,39 117 0,-5-20 0,-18-55 0,-11-48 0,-3 1 0,-2 0 0,8 110 0,-23 813 0,11-853 0,5-1 0,31 138 0,-36-228 0,25 164 0,-27-172 0,3 30 0,-7-54 0,-1 0 0,0-1 0,0 1 0,0-1 0,-1 1 0,1-1 0,-1 1 0,1-1 0,-1 1 0,0-1 0,0 0 0,0 1 0,0-1 0,0 0 0,-1 0 0,1 1 0,-3 2 0,3-5 0,0 1 0,0-1 0,0 1 0,0-1 0,0 1 0,-1-1 0,1 0 0,0 1 0,0-1 0,0 0 0,0 0 0,-1 0 0,1 0 0,0 0 0,0 0 0,0 0 0,-1-1 0,1 1 0,0 0 0,0 0 0,0-1 0,0 1 0,0-1 0,-2-1 0,-29-18 0,23 14 0,-71-51 0,-100-93 0,-28-21 0,232 191 0,0 1 0,25 30 0,8 7 0,-10-17 0,1-2 0,1-3 0,106 59 0,-144-89 0,-1-1 0,1 0 0,0-1 0,0 0 0,1 0 0,-1-1 0,1-1 0,13 1 0,-20-3 0,0 0 0,0 0 0,0-1 0,0 0 0,0 0 0,0 0 0,0 0 0,0-1 0,0 0 0,0 0 0,-1 0 0,1-1 0,-1 1 0,1-1 0,-1 0 0,0-1 0,0 1 0,0-1 0,-1 1 0,6-8 0,49-73 0,-42 59 0,1 0 0,2 1 0,34-36 0,-13 24 0,1 2 0,2 2 0,1 2 0,60-31 0,-85 50-455,0-1 0,32-28 0,-32 24-6371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386005-8F80-1A49-87D1-22EBFA47E352}" type="datetimeFigureOut">
              <a:rPr lang="en-US" smtClean="0"/>
              <a:t>12/4/2022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5CF600-4147-7540-9DE4-6C8272E0EDC3}" type="slidenum">
              <a:rPr lang="en-US" smtClean="0"/>
              <a:t>‹#›</a:t>
            </a:fld>
            <a:endParaRPr lang="en-US"/>
          </a:p>
        </p:txBody>
      </p:sp>
    </p:spTree>
    <p:extLst>
      <p:ext uri="{BB962C8B-B14F-4D97-AF65-F5344CB8AC3E}">
        <p14:creationId xmlns:p14="http://schemas.microsoft.com/office/powerpoint/2010/main" val="126749344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3BF035C-C190-4FBE-9474-8535FCFBFED8}" type="slidenum">
              <a:rPr lang="en-US" smtClean="0"/>
              <a:pPr>
                <a:defRPr/>
              </a:pPr>
              <a:t>2</a:t>
            </a:fld>
            <a:endParaRPr lang="en-US"/>
          </a:p>
        </p:txBody>
      </p:sp>
    </p:spTree>
    <p:extLst>
      <p:ext uri="{BB962C8B-B14F-4D97-AF65-F5344CB8AC3E}">
        <p14:creationId xmlns:p14="http://schemas.microsoft.com/office/powerpoint/2010/main" val="140127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a:noFill/>
          <a:ln/>
        </p:spPr>
        <p:txBody>
          <a:bodyPr/>
          <a:lstStyle/>
          <a:p>
            <a:endParaRPr lang="en-US" dirty="0"/>
          </a:p>
        </p:txBody>
      </p:sp>
      <p:sp>
        <p:nvSpPr>
          <p:cNvPr id="41988" name="Slide Number Placeholder 3"/>
          <p:cNvSpPr>
            <a:spLocks noGrp="1"/>
          </p:cNvSpPr>
          <p:nvPr>
            <p:ph type="sldNum" sz="quarter" idx="5"/>
          </p:nvPr>
        </p:nvSpPr>
        <p:spPr>
          <a:noFill/>
        </p:spPr>
        <p:txBody>
          <a:bodyPr/>
          <a:lstStyle/>
          <a:p>
            <a:fld id="{21494292-921C-426B-9C45-35E1E1C6101A}" type="slidenum">
              <a:rPr lang="en-US" smtClean="0">
                <a:cs typeface="Arial" pitchFamily="34" charset="0"/>
              </a:rPr>
              <a:pPr/>
              <a:t>4</a:t>
            </a:fld>
            <a:endParaRPr lang="en-US">
              <a:cs typeface="Arial" pitchFamily="34" charset="0"/>
            </a:endParaRPr>
          </a:p>
        </p:txBody>
      </p:sp>
    </p:spTree>
    <p:extLst>
      <p:ext uri="{BB962C8B-B14F-4D97-AF65-F5344CB8AC3E}">
        <p14:creationId xmlns:p14="http://schemas.microsoft.com/office/powerpoint/2010/main" val="2624089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3BF035C-C190-4FBE-9474-8535FCFBFED8}" type="slidenum">
              <a:rPr lang="en-US" smtClean="0"/>
              <a:pPr>
                <a:defRPr/>
              </a:pPr>
              <a:t>5</a:t>
            </a:fld>
            <a:endParaRPr lang="en-US"/>
          </a:p>
        </p:txBody>
      </p:sp>
    </p:spTree>
    <p:extLst>
      <p:ext uri="{BB962C8B-B14F-4D97-AF65-F5344CB8AC3E}">
        <p14:creationId xmlns:p14="http://schemas.microsoft.com/office/powerpoint/2010/main" val="4268954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a:spLocks noGrp="1" noRot="1" noChangeAspect="1"/>
          </p:cNvSpPr>
          <p:nvPr>
            <p:ph type="sldImg"/>
          </p:nvPr>
        </p:nvSpPr>
        <p:spPr>
          <a:prstGeom prst="rect">
            <a:avLst/>
          </a:prstGeom>
        </p:spPr>
        <p:txBody>
          <a:bodyPr/>
          <a:lstStyle/>
          <a:p>
            <a:pPr lvl="0"/>
            <a:endParaRPr/>
          </a:p>
        </p:txBody>
      </p:sp>
      <p:sp>
        <p:nvSpPr>
          <p:cNvPr id="128" name="Shape 128"/>
          <p:cNvSpPr>
            <a:spLocks noGrp="1"/>
          </p:cNvSpPr>
          <p:nvPr>
            <p:ph type="body" sz="quarter" idx="1"/>
          </p:nvPr>
        </p:nvSpPr>
        <p:spPr>
          <a:prstGeom prst="rect">
            <a:avLst/>
          </a:prstGeom>
        </p:spPr>
        <p:txBody>
          <a:bodyPr/>
          <a:lstStyle/>
          <a:p>
            <a:pPr lvl="0" defTabSz="914400">
              <a:lnSpc>
                <a:spcPct val="100000"/>
              </a:lnSpc>
              <a:defRPr sz="1800"/>
            </a:pPr>
            <a:r>
              <a:rPr sz="1200" b="1">
                <a:latin typeface="Lucida Sans"/>
                <a:ea typeface="Lucida Sans"/>
                <a:cs typeface="Lucida Sans"/>
                <a:sym typeface="Lucida Sans"/>
              </a:rPr>
              <a:t>Argument for main </a:t>
            </a:r>
            <a:r>
              <a:rPr sz="1200">
                <a:latin typeface="Lucida Sans"/>
                <a:ea typeface="Lucida Sans"/>
                <a:cs typeface="Lucida Sans"/>
                <a:sym typeface="Lucida Sans"/>
              </a:rPr>
              <a:t>is not optional.  Must be there.</a:t>
            </a:r>
            <a:endParaRPr sz="1200">
              <a:latin typeface="Gill Sans"/>
              <a:ea typeface="Gill Sans"/>
              <a:cs typeface="Gill Sans"/>
              <a:sym typeface="Gill Sans"/>
            </a:endParaRPr>
          </a:p>
          <a:p>
            <a:pPr lvl="0" defTabSz="914400">
              <a:lnSpc>
                <a:spcPct val="100000"/>
              </a:lnSpc>
              <a:defRPr sz="1800"/>
            </a:pPr>
            <a:endParaRPr sz="1200">
              <a:latin typeface="Lucida Sans"/>
              <a:ea typeface="Lucida Sans"/>
              <a:cs typeface="Lucida Sans"/>
              <a:sym typeface="Lucida Sans"/>
            </a:endParaRPr>
          </a:p>
          <a:p>
            <a:pPr lvl="0" defTabSz="914400">
              <a:lnSpc>
                <a:spcPct val="100000"/>
              </a:lnSpc>
              <a:defRPr sz="1800"/>
            </a:pPr>
            <a:endParaRPr sz="1200">
              <a:latin typeface="Lucida Sans"/>
              <a:ea typeface="Lucida Sans"/>
              <a:cs typeface="Lucida Sans"/>
              <a:sym typeface="Lucida Sans"/>
            </a:endParaRPr>
          </a:p>
        </p:txBody>
      </p:sp>
    </p:spTree>
    <p:extLst>
      <p:ext uri="{BB962C8B-B14F-4D97-AF65-F5344CB8AC3E}">
        <p14:creationId xmlns:p14="http://schemas.microsoft.com/office/powerpoint/2010/main" val="3443566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a:t>
            </a:r>
            <a:r>
              <a:rPr lang="en-US" baseline="0" dirty="0"/>
              <a:t> not spend too much time on this since students will need time outside of class to complete this.  Be sure to reserve time for the rest of the material and for students to complete the quiz.</a:t>
            </a:r>
            <a:endParaRPr lang="en-US" dirty="0"/>
          </a:p>
        </p:txBody>
      </p:sp>
      <p:sp>
        <p:nvSpPr>
          <p:cNvPr id="4" name="Slide Number Placeholder 3"/>
          <p:cNvSpPr>
            <a:spLocks noGrp="1"/>
          </p:cNvSpPr>
          <p:nvPr>
            <p:ph type="sldNum" sz="quarter" idx="10"/>
          </p:nvPr>
        </p:nvSpPr>
        <p:spPr/>
        <p:txBody>
          <a:bodyPr/>
          <a:lstStyle/>
          <a:p>
            <a:pPr>
              <a:defRPr/>
            </a:pPr>
            <a:fld id="{F3BF035C-C190-4FBE-9474-8535FCFBFED8}" type="slidenum">
              <a:rPr lang="en-US" smtClean="0"/>
              <a:pPr>
                <a:defRPr/>
              </a:pPr>
              <a:t>11</a:t>
            </a:fld>
            <a:endParaRPr lang="en-US"/>
          </a:p>
        </p:txBody>
      </p:sp>
    </p:spTree>
    <p:extLst>
      <p:ext uri="{BB962C8B-B14F-4D97-AF65-F5344CB8AC3E}">
        <p14:creationId xmlns:p14="http://schemas.microsoft.com/office/powerpoint/2010/main" val="18346612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39724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07E745-2C70-2943-8487-A8F6E88ADF5E}"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391744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07E745-2C70-2943-8487-A8F6E88ADF5E}"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2618281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07E745-2C70-2943-8487-A8F6E88ADF5E}"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3898878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07E745-2C70-2943-8487-A8F6E88ADF5E}"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2654484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07E745-2C70-2943-8487-A8F6E88ADF5E}"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1847236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07E745-2C70-2943-8487-A8F6E88ADF5E}" type="datetimeFigureOut">
              <a:rPr lang="en-US" smtClean="0"/>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4186684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07E745-2C70-2943-8487-A8F6E88ADF5E}" type="datetimeFigureOut">
              <a:rPr lang="en-US" smtClean="0"/>
              <a:t>12/4/2022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1579129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07E745-2C70-2943-8487-A8F6E88ADF5E}" type="datetimeFigureOut">
              <a:rPr lang="en-US" smtClean="0"/>
              <a:t>12/4/2022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3820329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07E745-2C70-2943-8487-A8F6E88ADF5E}" type="datetimeFigureOut">
              <a:rPr lang="en-US" smtClean="0"/>
              <a:t>12/4/2022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1906503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07E745-2C70-2943-8487-A8F6E88ADF5E}" type="datetimeFigureOut">
              <a:rPr lang="en-US" smtClean="0"/>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2251949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07E745-2C70-2943-8487-A8F6E88ADF5E}" type="datetimeFigureOut">
              <a:rPr lang="en-US" smtClean="0"/>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1109319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07E745-2C70-2943-8487-A8F6E88ADF5E}" type="datetimeFigureOut">
              <a:rPr lang="en-US" smtClean="0"/>
              <a:t>12/4/2022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3CDD0D-FB12-FE4B-87F9-1BD2B023F229}" type="slidenum">
              <a:rPr lang="en-US" smtClean="0"/>
              <a:t>‹#›</a:t>
            </a:fld>
            <a:endParaRPr lang="en-US"/>
          </a:p>
        </p:txBody>
      </p:sp>
    </p:spTree>
    <p:extLst>
      <p:ext uri="{BB962C8B-B14F-4D97-AF65-F5344CB8AC3E}">
        <p14:creationId xmlns:p14="http://schemas.microsoft.com/office/powerpoint/2010/main" val="17260802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5.png"/><Relationship Id="rId4" Type="http://schemas.openxmlformats.org/officeDocument/2006/relationships/customXml" Target="../ink/ink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 Introduction</a:t>
            </a:r>
          </a:p>
        </p:txBody>
      </p:sp>
      <p:sp>
        <p:nvSpPr>
          <p:cNvPr id="5" name="Rectangle 4">
            <a:extLst>
              <a:ext uri="{FF2B5EF4-FFF2-40B4-BE49-F238E27FC236}">
                <a16:creationId xmlns:a16="http://schemas.microsoft.com/office/drawing/2014/main" id="{860E97DA-7315-6FD2-092B-F90416239139}"/>
              </a:ext>
            </a:extLst>
          </p:cNvPr>
          <p:cNvSpPr/>
          <p:nvPr/>
        </p:nvSpPr>
        <p:spPr>
          <a:xfrm>
            <a:off x="304800" y="5276850"/>
            <a:ext cx="8534400" cy="1295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400" dirty="0">
                <a:solidFill>
                  <a:srgbClr val="FFFFFF"/>
                </a:solidFill>
              </a:rPr>
              <a:t>The </a:t>
            </a:r>
            <a:r>
              <a:rPr lang="en-US" sz="2400" i="1" dirty="0">
                <a:solidFill>
                  <a:srgbClr val="FFFFFF"/>
                </a:solidFill>
              </a:rPr>
              <a:t>git</a:t>
            </a:r>
            <a:r>
              <a:rPr lang="en-US" sz="2400" dirty="0">
                <a:solidFill>
                  <a:srgbClr val="FFFFFF"/>
                </a:solidFill>
              </a:rPr>
              <a:t> projects for today are:</a:t>
            </a:r>
          </a:p>
          <a:p>
            <a:pPr marL="342900" indent="-342900">
              <a:buFont typeface="Arial" panose="020B0604020202020204" pitchFamily="34" charset="0"/>
              <a:buChar char="•"/>
            </a:pPr>
            <a:r>
              <a:rPr lang="en-US" sz="2400" i="1" dirty="0" err="1"/>
              <a:t>PracticeObjectIntroAndMisc</a:t>
            </a:r>
            <a:endParaRPr lang="en-US" sz="2400" i="1" dirty="0"/>
          </a:p>
          <a:p>
            <a:pPr marL="342900" indent="-342900">
              <a:buFont typeface="Arial" panose="020B0604020202020204" pitchFamily="34" charset="0"/>
              <a:buChar char="•"/>
            </a:pPr>
            <a:r>
              <a:rPr lang="en-US" sz="2400" i="1" dirty="0" err="1"/>
              <a:t>PracticeObjectIntroAndMiscSolution</a:t>
            </a:r>
            <a:endParaRPr lang="en-US" sz="2400" i="1" dirty="0"/>
          </a:p>
        </p:txBody>
      </p:sp>
    </p:spTree>
    <p:extLst>
      <p:ext uri="{BB962C8B-B14F-4D97-AF65-F5344CB8AC3E}">
        <p14:creationId xmlns:p14="http://schemas.microsoft.com/office/powerpoint/2010/main" val="1185710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DD9F8-A62E-474D-9D52-0DCBBAD50BE2}"/>
              </a:ext>
            </a:extLst>
          </p:cNvPr>
          <p:cNvSpPr>
            <a:spLocks noGrp="1"/>
          </p:cNvSpPr>
          <p:nvPr>
            <p:ph type="title"/>
          </p:nvPr>
        </p:nvSpPr>
        <p:spPr/>
        <p:txBody>
          <a:bodyPr/>
          <a:lstStyle/>
          <a:p>
            <a:r>
              <a:rPr lang="en-US" dirty="0"/>
              <a:t>Additional Practice</a:t>
            </a:r>
          </a:p>
        </p:txBody>
      </p:sp>
      <p:sp>
        <p:nvSpPr>
          <p:cNvPr id="3" name="Content Placeholder 2">
            <a:extLst>
              <a:ext uri="{FF2B5EF4-FFF2-40B4-BE49-F238E27FC236}">
                <a16:creationId xmlns:a16="http://schemas.microsoft.com/office/drawing/2014/main" id="{EFC74334-F80F-434C-B7F7-D161AEE72BAE}"/>
              </a:ext>
            </a:extLst>
          </p:cNvPr>
          <p:cNvSpPr>
            <a:spLocks noGrp="1"/>
          </p:cNvSpPr>
          <p:nvPr>
            <p:ph idx="1"/>
          </p:nvPr>
        </p:nvSpPr>
        <p:spPr/>
        <p:txBody>
          <a:bodyPr/>
          <a:lstStyle/>
          <a:p>
            <a:r>
              <a:rPr lang="en-US" dirty="0"/>
              <a:t>Work in </a:t>
            </a:r>
            <a:r>
              <a:rPr lang="en-US" dirty="0" err="1"/>
              <a:t>SmallClassProbs</a:t>
            </a:r>
            <a:r>
              <a:rPr lang="en-US" dirty="0"/>
              <a:t> </a:t>
            </a:r>
            <a:br>
              <a:rPr lang="en-US" dirty="0"/>
            </a:br>
            <a:endParaRPr lang="en-US" dirty="0"/>
          </a:p>
          <a:p>
            <a:r>
              <a:rPr lang="en-US" dirty="0"/>
              <a:t>Finish:</a:t>
            </a:r>
          </a:p>
          <a:p>
            <a:pPr lvl="1"/>
            <a:r>
              <a:rPr lang="en-US" dirty="0" err="1"/>
              <a:t>ClassA.java</a:t>
            </a:r>
            <a:endParaRPr lang="en-US" dirty="0"/>
          </a:p>
          <a:p>
            <a:pPr lvl="1"/>
            <a:r>
              <a:rPr lang="en-US" dirty="0" err="1"/>
              <a:t>ClassB.java</a:t>
            </a:r>
            <a:endParaRPr lang="en-US" dirty="0"/>
          </a:p>
          <a:p>
            <a:pPr lvl="1"/>
            <a:r>
              <a:rPr lang="en-US" dirty="0" err="1"/>
              <a:t>ClassC.java</a:t>
            </a:r>
            <a:r>
              <a:rPr lang="en-US" dirty="0"/>
              <a:t> </a:t>
            </a:r>
          </a:p>
          <a:p>
            <a:r>
              <a:rPr lang="en-US" dirty="0"/>
              <a:t>Make these classes work with the tests provided in </a:t>
            </a:r>
            <a:r>
              <a:rPr lang="en-US" dirty="0" err="1"/>
              <a:t>ClassTests.java</a:t>
            </a:r>
            <a:endParaRPr lang="en-US" dirty="0"/>
          </a:p>
          <a:p>
            <a:pPr lvl="1"/>
            <a:endParaRPr lang="en-US" dirty="0"/>
          </a:p>
          <a:p>
            <a:pPr lvl="1"/>
            <a:endParaRPr lang="en-US" dirty="0"/>
          </a:p>
        </p:txBody>
      </p:sp>
      <p:pic>
        <p:nvPicPr>
          <p:cNvPr id="5" name="Picture 4">
            <a:extLst>
              <a:ext uri="{FF2B5EF4-FFF2-40B4-BE49-F238E27FC236}">
                <a16:creationId xmlns:a16="http://schemas.microsoft.com/office/drawing/2014/main" id="{DB96B622-E925-552A-2A71-E1AFC233063D}"/>
              </a:ext>
            </a:extLst>
          </p:cNvPr>
          <p:cNvPicPr>
            <a:picLocks noChangeAspect="1"/>
          </p:cNvPicPr>
          <p:nvPr/>
        </p:nvPicPr>
        <p:blipFill>
          <a:blip r:embed="rId2"/>
          <a:stretch>
            <a:fillRect/>
          </a:stretch>
        </p:blipFill>
        <p:spPr>
          <a:xfrm>
            <a:off x="3256318" y="2116899"/>
            <a:ext cx="4709508" cy="2680569"/>
          </a:xfrm>
          <a:prstGeom prst="rect">
            <a:avLst/>
          </a:prstGeom>
        </p:spPr>
      </p:pic>
    </p:spTree>
    <p:extLst>
      <p:ext uri="{BB962C8B-B14F-4D97-AF65-F5344CB8AC3E}">
        <p14:creationId xmlns:p14="http://schemas.microsoft.com/office/powerpoint/2010/main" val="2875033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992" y="363255"/>
            <a:ext cx="4653419" cy="1830996"/>
          </a:xfrm>
        </p:spPr>
        <p:txBody>
          <a:bodyPr>
            <a:normAutofit fontScale="90000"/>
          </a:bodyPr>
          <a:lstStyle/>
          <a:p>
            <a:r>
              <a:rPr lang="en-US" dirty="0"/>
              <a:t>Now code the </a:t>
            </a:r>
            <a:r>
              <a:rPr lang="en-US" dirty="0" err="1"/>
              <a:t>StudentGradebook</a:t>
            </a:r>
            <a:r>
              <a:rPr lang="en-US" dirty="0"/>
              <a:t> class yourself</a:t>
            </a:r>
          </a:p>
        </p:txBody>
      </p:sp>
      <p:sp>
        <p:nvSpPr>
          <p:cNvPr id="3" name="Content Placeholder 2"/>
          <p:cNvSpPr>
            <a:spLocks noGrp="1"/>
          </p:cNvSpPr>
          <p:nvPr>
            <p:ph idx="1"/>
          </p:nvPr>
        </p:nvSpPr>
        <p:spPr>
          <a:xfrm>
            <a:off x="344466" y="3391423"/>
            <a:ext cx="8649222" cy="3209794"/>
          </a:xfrm>
        </p:spPr>
        <p:txBody>
          <a:bodyPr>
            <a:normAutofit fontScale="92500" lnSpcReduction="10000"/>
          </a:bodyPr>
          <a:lstStyle/>
          <a:p>
            <a:r>
              <a:rPr lang="en-US" dirty="0"/>
              <a:t>Uncomment the code found in </a:t>
            </a:r>
            <a:r>
              <a:rPr lang="en-US" dirty="0" err="1"/>
              <a:t>StudentGradebookMain</a:t>
            </a:r>
            <a:r>
              <a:rPr lang="en-US" dirty="0"/>
              <a:t> to see what the class should do</a:t>
            </a:r>
          </a:p>
          <a:p>
            <a:r>
              <a:rPr lang="en-US" dirty="0"/>
              <a:t>Then create the class and add the constructors and methods you need</a:t>
            </a:r>
          </a:p>
          <a:p>
            <a:r>
              <a:rPr lang="en-US" dirty="0"/>
              <a:t>If you finish early, add a function to compute the student’s average grade</a:t>
            </a:r>
          </a:p>
        </p:txBody>
      </p:sp>
      <p:pic>
        <p:nvPicPr>
          <p:cNvPr id="4" name="Picture 3">
            <a:extLst>
              <a:ext uri="{FF2B5EF4-FFF2-40B4-BE49-F238E27FC236}">
                <a16:creationId xmlns:a16="http://schemas.microsoft.com/office/drawing/2014/main" id="{67A5314D-6141-0718-7DF0-030AD8118296}"/>
              </a:ext>
            </a:extLst>
          </p:cNvPr>
          <p:cNvPicPr>
            <a:picLocks noChangeAspect="1"/>
          </p:cNvPicPr>
          <p:nvPr/>
        </p:nvPicPr>
        <p:blipFill>
          <a:blip r:embed="rId3"/>
          <a:stretch>
            <a:fillRect/>
          </a:stretch>
        </p:blipFill>
        <p:spPr>
          <a:xfrm>
            <a:off x="4862534" y="76723"/>
            <a:ext cx="3937000" cy="3314700"/>
          </a:xfrm>
          <a:prstGeom prst="rect">
            <a:avLst/>
          </a:prstGeom>
        </p:spPr>
      </p:pic>
    </p:spTree>
    <p:extLst>
      <p:ext uri="{BB962C8B-B14F-4D97-AF65-F5344CB8AC3E}">
        <p14:creationId xmlns:p14="http://schemas.microsoft.com/office/powerpoint/2010/main" val="3549654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077"/>
            <a:ext cx="8229600" cy="1023492"/>
          </a:xfrm>
        </p:spPr>
        <p:txBody>
          <a:bodyPr>
            <a:normAutofit/>
          </a:bodyPr>
          <a:lstStyle/>
          <a:p>
            <a:r>
              <a:rPr lang="en-US" dirty="0">
                <a:latin typeface="Arial" panose="020B0604020202020204" pitchFamily="34" charset="0"/>
                <a:cs typeface="Arial" panose="020B0604020202020204" pitchFamily="34" charset="0"/>
              </a:rPr>
              <a:t>Terminology Review</a:t>
            </a:r>
          </a:p>
        </p:txBody>
      </p:sp>
      <p:sp>
        <p:nvSpPr>
          <p:cNvPr id="11" name="Slide Number Placeholder 10">
            <a:extLst>
              <a:ext uri="{FF2B5EF4-FFF2-40B4-BE49-F238E27FC236}">
                <a16:creationId xmlns:a16="http://schemas.microsoft.com/office/drawing/2014/main" id="{D5DE743B-EE8E-314A-864F-CCBBB7B62BB2}"/>
              </a:ext>
            </a:extLst>
          </p:cNvPr>
          <p:cNvSpPr>
            <a:spLocks noGrp="1"/>
          </p:cNvSpPr>
          <p:nvPr>
            <p:ph type="sldNum" sz="quarter" idx="2"/>
          </p:nvPr>
        </p:nvSpPr>
        <p:spPr>
          <a:xfrm>
            <a:off x="6553200" y="6406785"/>
            <a:ext cx="2133600" cy="264255"/>
          </a:xfrm>
          <a:prstGeom prst="rect">
            <a:avLst/>
          </a:prstGeom>
          <a:ln w="12700">
            <a:miter lim="400000"/>
          </a:ln>
        </p:spPr>
        <p:txBody>
          <a:bodyPr lIns="45719" rIns="45719" anchor="ctr">
            <a:spAutoFit/>
          </a:bodyPr>
          <a:lstStyle>
            <a:lvl1pPr algn="r">
              <a:defRPr sz="1200">
                <a:solidFill>
                  <a:srgbClr val="888888"/>
                </a:solidFill>
                <a:latin typeface="Arial"/>
                <a:ea typeface="Arial"/>
                <a:cs typeface="Arial"/>
                <a:sym typeface="Arial"/>
              </a:defRPr>
            </a:lvl1pPr>
            <a:lvl2pPr indent="457200">
              <a:defRPr>
                <a:latin typeface="Calibri"/>
                <a:ea typeface="Calibri"/>
                <a:cs typeface="Calibri"/>
                <a:sym typeface="Calibri"/>
              </a:defRPr>
            </a:lvl2pPr>
            <a:lvl3pPr indent="914400">
              <a:defRPr>
                <a:latin typeface="Calibri"/>
                <a:ea typeface="Calibri"/>
                <a:cs typeface="Calibri"/>
                <a:sym typeface="Calibri"/>
              </a:defRPr>
            </a:lvl3pPr>
            <a:lvl4pPr indent="1371600">
              <a:defRPr>
                <a:latin typeface="Calibri"/>
                <a:ea typeface="Calibri"/>
                <a:cs typeface="Calibri"/>
                <a:sym typeface="Calibri"/>
              </a:defRPr>
            </a:lvl4pPr>
            <a:lvl5pPr indent="1828800">
              <a:defRPr>
                <a:latin typeface="Calibri"/>
                <a:ea typeface="Calibri"/>
                <a:cs typeface="Calibri"/>
                <a:sym typeface="Calibri"/>
              </a:defRPr>
            </a:lvl5pPr>
            <a:lvl6pPr indent="2286000">
              <a:defRPr>
                <a:latin typeface="Calibri"/>
                <a:ea typeface="Calibri"/>
                <a:cs typeface="Calibri"/>
                <a:sym typeface="Calibri"/>
              </a:defRPr>
            </a:lvl6pPr>
            <a:lvl7pPr indent="2743200">
              <a:defRPr>
                <a:latin typeface="Calibri"/>
                <a:ea typeface="Calibri"/>
                <a:cs typeface="Calibri"/>
                <a:sym typeface="Calibri"/>
              </a:defRPr>
            </a:lvl7pPr>
            <a:lvl8pPr indent="3200400">
              <a:defRPr>
                <a:latin typeface="Calibri"/>
                <a:ea typeface="Calibri"/>
                <a:cs typeface="Calibri"/>
                <a:sym typeface="Calibri"/>
              </a:defRPr>
            </a:lvl8pPr>
            <a:lvl9pPr indent="3657600">
              <a:defRPr>
                <a:latin typeface="Calibri"/>
                <a:ea typeface="Calibri"/>
                <a:cs typeface="Calibri"/>
                <a:sym typeface="Calibri"/>
              </a:defRPr>
            </a:lvl9pPr>
          </a:lstStyle>
          <a:p>
            <a:pPr lvl="0"/>
            <a:fld id="{86CB4B4D-7CA3-9044-876B-883B54F8677D}" type="slidenum">
              <a:rPr lang="en-US" smtClean="0"/>
              <a:pPr lvl="0"/>
              <a:t>12</a:t>
            </a:fld>
            <a:endParaRPr lang="en-US"/>
          </a:p>
        </p:txBody>
      </p:sp>
      <p:sp>
        <p:nvSpPr>
          <p:cNvPr id="13" name="TextBox 12">
            <a:extLst>
              <a:ext uri="{FF2B5EF4-FFF2-40B4-BE49-F238E27FC236}">
                <a16:creationId xmlns:a16="http://schemas.microsoft.com/office/drawing/2014/main" id="{1A5A6E4F-24C4-6843-A618-4DE7697FCC83}"/>
              </a:ext>
            </a:extLst>
          </p:cNvPr>
          <p:cNvSpPr txBox="1"/>
          <p:nvPr/>
        </p:nvSpPr>
        <p:spPr>
          <a:xfrm>
            <a:off x="309468" y="1386348"/>
            <a:ext cx="8525064" cy="4478992"/>
          </a:xfrm>
          <a:prstGeom prst="rect">
            <a:avLst/>
          </a:prstGeom>
          <a:noFill/>
        </p:spPr>
        <p:txBody>
          <a:bodyPr wrap="square" rtlCol="0">
            <a:normAutofit/>
          </a:bodyPr>
          <a:lstStyle/>
          <a:p>
            <a:pPr marL="342900" indent="-342900">
              <a:spcAft>
                <a:spcPts val="400"/>
              </a:spcAft>
              <a:buFont typeface="Arial" panose="020B0604020202020204" pitchFamily="34" charset="0"/>
              <a:buChar char="•"/>
            </a:pPr>
            <a:r>
              <a:rPr lang="en-US" i="1" dirty="0">
                <a:highlight>
                  <a:srgbClr val="FFFF00"/>
                </a:highlight>
                <a:latin typeface="Times New Roman" panose="02020603050405020304" pitchFamily="18" charset="0"/>
                <a:cs typeface="Times New Roman" panose="02020603050405020304" pitchFamily="18" charset="0"/>
              </a:rPr>
              <a:t>client</a:t>
            </a:r>
            <a:r>
              <a:rPr lang="en-US" dirty="0">
                <a:latin typeface="Times New Roman" panose="02020603050405020304" pitchFamily="18" charset="0"/>
                <a:cs typeface="Times New Roman" panose="02020603050405020304" pitchFamily="18" charset="0"/>
              </a:rPr>
              <a:t> –  uses the services of a primitive type or class by declaring variables from these types and then calling operations to manipulate these variables</a:t>
            </a:r>
          </a:p>
          <a:p>
            <a:pPr marL="342900" indent="-342900">
              <a:spcAft>
                <a:spcPts val="400"/>
              </a:spcAft>
              <a:buFont typeface="Arial" panose="020B0604020202020204" pitchFamily="34" charset="0"/>
              <a:buChar char="•"/>
            </a:pPr>
            <a:r>
              <a:rPr lang="en-US" i="1" dirty="0">
                <a:latin typeface="Times New Roman" panose="02020603050405020304" pitchFamily="18" charset="0"/>
                <a:cs typeface="Times New Roman" panose="02020603050405020304" pitchFamily="18" charset="0"/>
              </a:rPr>
              <a:t>object</a:t>
            </a:r>
            <a:r>
              <a:rPr lang="en-US" dirty="0">
                <a:latin typeface="Times New Roman" panose="02020603050405020304" pitchFamily="18" charset="0"/>
                <a:cs typeface="Times New Roman" panose="02020603050405020304" pitchFamily="18" charset="0"/>
              </a:rPr>
              <a:t> – a variable that stores a reference to an object instance</a:t>
            </a:r>
          </a:p>
          <a:p>
            <a:pPr marL="342900" indent="-342900">
              <a:spcAft>
                <a:spcPts val="4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primitive type – </a:t>
            </a:r>
            <a:r>
              <a:rPr lang="en-US" sz="1600" dirty="0" err="1">
                <a:latin typeface="Courier New" panose="02070309020205020404" pitchFamily="49" charset="0"/>
                <a:cs typeface="Courier New" panose="02070309020205020404" pitchFamily="49" charset="0"/>
              </a:rPr>
              <a:t>boolean</a:t>
            </a:r>
            <a:r>
              <a:rPr lang="en-US" dirty="0">
                <a:latin typeface="Times New Roman" panose="02020603050405020304" pitchFamily="18" charset="0"/>
                <a:cs typeface="Times New Roman" panose="02020603050405020304" pitchFamily="18" charset="0"/>
              </a:rPr>
              <a:t>, </a:t>
            </a:r>
            <a:r>
              <a:rPr lang="en-US" sz="1600" dirty="0">
                <a:latin typeface="Courier New" panose="02070309020205020404" pitchFamily="49" charset="0"/>
                <a:cs typeface="Courier New" panose="02070309020205020404" pitchFamily="49" charset="0"/>
              </a:rPr>
              <a:t>byte</a:t>
            </a:r>
            <a:r>
              <a:rPr lang="en-US" dirty="0">
                <a:latin typeface="Times New Roman" panose="02020603050405020304" pitchFamily="18" charset="0"/>
                <a:cs typeface="Times New Roman" panose="02020603050405020304" pitchFamily="18" charset="0"/>
              </a:rPr>
              <a:t>, </a:t>
            </a:r>
            <a:r>
              <a:rPr lang="en-US" sz="1600" dirty="0">
                <a:latin typeface="Courier New" panose="02070309020205020404" pitchFamily="49" charset="0"/>
                <a:cs typeface="Courier New" panose="02070309020205020404" pitchFamily="49" charset="0"/>
              </a:rPr>
              <a:t>character</a:t>
            </a:r>
            <a:r>
              <a:rPr lang="en-US" dirty="0">
                <a:latin typeface="Times New Roman" panose="02020603050405020304" pitchFamily="18" charset="0"/>
                <a:cs typeface="Times New Roman" panose="02020603050405020304" pitchFamily="18" charset="0"/>
              </a:rPr>
              <a:t>, </a:t>
            </a:r>
            <a:r>
              <a:rPr lang="en-US" sz="1600" dirty="0">
                <a:latin typeface="Courier New" panose="02070309020205020404" pitchFamily="49" charset="0"/>
                <a:cs typeface="Courier New" panose="02070309020205020404" pitchFamily="49" charset="0"/>
              </a:rPr>
              <a:t>short</a:t>
            </a:r>
            <a:r>
              <a:rPr lang="en-US" dirty="0">
                <a:latin typeface="Times New Roman" panose="02020603050405020304" pitchFamily="18" charset="0"/>
                <a:cs typeface="Times New Roman" panose="02020603050405020304" pitchFamily="18" charset="0"/>
              </a:rPr>
              <a:t>, </a:t>
            </a:r>
            <a:r>
              <a:rPr lang="en-US" sz="1600" dirty="0">
                <a:latin typeface="Courier New" panose="02070309020205020404" pitchFamily="49" charset="0"/>
                <a:cs typeface="Courier New" panose="02070309020205020404" pitchFamily="49" charset="0"/>
              </a:rPr>
              <a:t>int</a:t>
            </a:r>
            <a:r>
              <a:rPr lang="en-US" dirty="0">
                <a:latin typeface="Times New Roman" panose="02020603050405020304" pitchFamily="18" charset="0"/>
                <a:cs typeface="Times New Roman" panose="02020603050405020304" pitchFamily="18" charset="0"/>
              </a:rPr>
              <a:t>, </a:t>
            </a:r>
            <a:r>
              <a:rPr lang="en-US" sz="1600" dirty="0">
                <a:latin typeface="Courier New" panose="02070309020205020404" pitchFamily="49" charset="0"/>
                <a:cs typeface="Courier New" panose="02070309020205020404" pitchFamily="49" charset="0"/>
              </a:rPr>
              <a:t>float</a:t>
            </a:r>
            <a:r>
              <a:rPr lang="en-US" dirty="0">
                <a:latin typeface="Times New Roman" panose="02020603050405020304" pitchFamily="18" charset="0"/>
                <a:cs typeface="Times New Roman" panose="02020603050405020304" pitchFamily="18" charset="0"/>
              </a:rPr>
              <a:t>, </a:t>
            </a:r>
            <a:r>
              <a:rPr lang="en-US" sz="1600" dirty="0">
                <a:latin typeface="Courier New" panose="02070309020205020404" pitchFamily="49" charset="0"/>
                <a:cs typeface="Courier New" panose="02070309020205020404" pitchFamily="49" charset="0"/>
              </a:rPr>
              <a:t>double</a:t>
            </a:r>
            <a:br>
              <a:rPr lang="en-US" sz="1600"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variables of these these types are not objects in Java</a:t>
            </a:r>
          </a:p>
          <a:p>
            <a:pPr marL="342900" indent="-342900">
              <a:spcAft>
                <a:spcPts val="400"/>
              </a:spcAft>
              <a:buFont typeface="Arial" panose="020B0604020202020204" pitchFamily="34" charset="0"/>
              <a:buChar char="•"/>
            </a:pPr>
            <a:r>
              <a:rPr lang="en-US" i="1" dirty="0">
                <a:latin typeface="Times New Roman" panose="02020603050405020304" pitchFamily="18" charset="0"/>
                <a:cs typeface="Times New Roman" panose="02020603050405020304" pitchFamily="18" charset="0"/>
              </a:rPr>
              <a:t>variable</a:t>
            </a:r>
            <a:r>
              <a:rPr lang="en-US" dirty="0">
                <a:latin typeface="Times New Roman" panose="02020603050405020304" pitchFamily="18" charset="0"/>
                <a:cs typeface="Times New Roman" panose="02020603050405020304" pitchFamily="18" charset="0"/>
              </a:rPr>
              <a:t> – stores either primitive data (e.g., from type </a:t>
            </a:r>
            <a:r>
              <a:rPr lang="en-US" sz="1600" dirty="0">
                <a:latin typeface="Courier New" panose="02070309020205020404" pitchFamily="49" charset="0"/>
                <a:cs typeface="Courier New" panose="02070309020205020404" pitchFamily="49" charset="0"/>
              </a:rPr>
              <a:t>int</a:t>
            </a:r>
            <a:r>
              <a:rPr lang="en-US" dirty="0">
                <a:latin typeface="Times New Roman" panose="02020603050405020304" pitchFamily="18" charset="0"/>
                <a:cs typeface="Times New Roman" panose="02020603050405020304" pitchFamily="18" charset="0"/>
              </a:rPr>
              <a:t>) or reference data (i.e., a reference to an object instance)</a:t>
            </a:r>
          </a:p>
          <a:p>
            <a:pPr marL="342900" indent="-342900">
              <a:spcAft>
                <a:spcPts val="4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wrapper class – a built-in Java class that turns a Java primitive type into an object version of the primitive type, e.g., Integer wrapper class is an object version of the primitive type </a:t>
            </a:r>
            <a:r>
              <a:rPr lang="en-US" sz="1600" dirty="0">
                <a:latin typeface="Courier New" panose="02070309020205020404" pitchFamily="49" charset="0"/>
                <a:cs typeface="Courier New" panose="02070309020205020404" pitchFamily="49" charset="0"/>
              </a:rPr>
              <a:t>int</a:t>
            </a:r>
            <a:endParaRPr lang="en-US"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1354897-F98E-4ED6-55C9-F94EE209A92A}"/>
              </a:ext>
            </a:extLst>
          </p:cNvPr>
          <p:cNvPicPr>
            <a:picLocks noChangeAspect="1"/>
          </p:cNvPicPr>
          <p:nvPr/>
        </p:nvPicPr>
        <p:blipFill>
          <a:blip r:embed="rId3"/>
          <a:stretch>
            <a:fillRect/>
          </a:stretch>
        </p:blipFill>
        <p:spPr>
          <a:xfrm>
            <a:off x="142503" y="4845137"/>
            <a:ext cx="8075221" cy="1421021"/>
          </a:xfrm>
          <a:prstGeom prst="rect">
            <a:avLst/>
          </a:prstGeom>
        </p:spPr>
      </p:pic>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058DE7B3-6FB7-6120-DF37-824F16F019A5}"/>
                  </a:ext>
                </a:extLst>
              </p14:cNvPr>
              <p14:cNvContentPartPr/>
              <p14:nvPr/>
            </p14:nvContentPartPr>
            <p14:xfrm>
              <a:off x="1567253" y="1697110"/>
              <a:ext cx="3933000" cy="110160"/>
            </p14:xfrm>
          </p:contentPart>
        </mc:Choice>
        <mc:Fallback>
          <p:pic>
            <p:nvPicPr>
              <p:cNvPr id="5" name="Ink 4">
                <a:extLst>
                  <a:ext uri="{FF2B5EF4-FFF2-40B4-BE49-F238E27FC236}">
                    <a16:creationId xmlns:a16="http://schemas.microsoft.com/office/drawing/2014/main" id="{058DE7B3-6FB7-6120-DF37-824F16F019A5}"/>
                  </a:ext>
                </a:extLst>
              </p:cNvPr>
              <p:cNvPicPr/>
              <p:nvPr/>
            </p:nvPicPr>
            <p:blipFill>
              <a:blip r:embed="rId5"/>
              <a:stretch>
                <a:fillRect/>
              </a:stretch>
            </p:blipFill>
            <p:spPr>
              <a:xfrm>
                <a:off x="1558613" y="1688470"/>
                <a:ext cx="3950640" cy="1278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01B2F43A-B4A1-BB82-3E79-23732C54DDAC}"/>
                  </a:ext>
                </a:extLst>
              </p14:cNvPr>
              <p14:cNvContentPartPr/>
              <p14:nvPr/>
            </p14:nvContentPartPr>
            <p14:xfrm>
              <a:off x="5390813" y="1328830"/>
              <a:ext cx="2344680" cy="3981600"/>
            </p14:xfrm>
          </p:contentPart>
        </mc:Choice>
        <mc:Fallback>
          <p:pic>
            <p:nvPicPr>
              <p:cNvPr id="7" name="Ink 6">
                <a:extLst>
                  <a:ext uri="{FF2B5EF4-FFF2-40B4-BE49-F238E27FC236}">
                    <a16:creationId xmlns:a16="http://schemas.microsoft.com/office/drawing/2014/main" id="{01B2F43A-B4A1-BB82-3E79-23732C54DDAC}"/>
                  </a:ext>
                </a:extLst>
              </p:cNvPr>
              <p:cNvPicPr/>
              <p:nvPr/>
            </p:nvPicPr>
            <p:blipFill>
              <a:blip r:embed="rId7"/>
              <a:stretch>
                <a:fillRect/>
              </a:stretch>
            </p:blipFill>
            <p:spPr>
              <a:xfrm>
                <a:off x="5381813" y="1320190"/>
                <a:ext cx="2362320" cy="3999240"/>
              </a:xfrm>
              <a:prstGeom prst="rect">
                <a:avLst/>
              </a:prstGeom>
            </p:spPr>
          </p:pic>
        </mc:Fallback>
      </mc:AlternateContent>
    </p:spTree>
    <p:extLst>
      <p:ext uri="{BB962C8B-B14F-4D97-AF65-F5344CB8AC3E}">
        <p14:creationId xmlns:p14="http://schemas.microsoft.com/office/powerpoint/2010/main" val="2020023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Class – What, When, Why, &amp; How?</a:t>
            </a:r>
          </a:p>
        </p:txBody>
      </p:sp>
      <p:sp>
        <p:nvSpPr>
          <p:cNvPr id="3" name="Content Placeholder 2"/>
          <p:cNvSpPr>
            <a:spLocks noGrp="1"/>
          </p:cNvSpPr>
          <p:nvPr>
            <p:ph idx="1"/>
          </p:nvPr>
        </p:nvSpPr>
        <p:spPr/>
        <p:txBody>
          <a:bodyPr/>
          <a:lstStyle/>
          <a:p>
            <a:pPr marL="0" indent="0">
              <a:buNone/>
            </a:pPr>
            <a:r>
              <a:rPr lang="en-US" dirty="0"/>
              <a:t>What:</a:t>
            </a:r>
          </a:p>
          <a:p>
            <a:r>
              <a:rPr lang="en-US" dirty="0"/>
              <a:t>A blueprint for a custom </a:t>
            </a:r>
            <a:r>
              <a:rPr lang="en-US" b="1" dirty="0"/>
              <a:t>type</a:t>
            </a:r>
            <a:endParaRPr lang="en-US" dirty="0"/>
          </a:p>
          <a:p>
            <a:pPr marL="0" indent="0">
              <a:buNone/>
            </a:pPr>
            <a:r>
              <a:rPr lang="en-US" dirty="0"/>
              <a:t>When:</a:t>
            </a:r>
          </a:p>
          <a:p>
            <a:r>
              <a:rPr lang="en-US" dirty="0"/>
              <a:t>Define a class when you’re representing a concept (think nouns)</a:t>
            </a:r>
          </a:p>
          <a:p>
            <a:r>
              <a:rPr lang="en-US" dirty="0"/>
              <a:t>When no other existing type can do what you want/need</a:t>
            </a:r>
          </a:p>
        </p:txBody>
      </p:sp>
    </p:spTree>
    <p:extLst>
      <p:ext uri="{BB962C8B-B14F-4D97-AF65-F5344CB8AC3E}">
        <p14:creationId xmlns:p14="http://schemas.microsoft.com/office/powerpoint/2010/main" val="2434022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 What, When, Why, &amp; How?</a:t>
            </a:r>
          </a:p>
        </p:txBody>
      </p:sp>
      <p:sp>
        <p:nvSpPr>
          <p:cNvPr id="3" name="Content Placeholder 2"/>
          <p:cNvSpPr>
            <a:spLocks noGrp="1"/>
          </p:cNvSpPr>
          <p:nvPr>
            <p:ph idx="1"/>
          </p:nvPr>
        </p:nvSpPr>
        <p:spPr/>
        <p:txBody>
          <a:bodyPr>
            <a:normAutofit lnSpcReduction="10000"/>
          </a:bodyPr>
          <a:lstStyle/>
          <a:p>
            <a:pPr marL="0" indent="0">
              <a:buNone/>
            </a:pPr>
            <a:r>
              <a:rPr lang="en-US" dirty="0"/>
              <a:t>Why:</a:t>
            </a:r>
          </a:p>
          <a:p>
            <a:r>
              <a:rPr lang="en-US" dirty="0"/>
              <a:t>Keep similar concepts together</a:t>
            </a:r>
          </a:p>
          <a:p>
            <a:r>
              <a:rPr lang="en-US" dirty="0"/>
              <a:t>Encapsulation (we’ll expand on this next time)</a:t>
            </a:r>
          </a:p>
          <a:p>
            <a:pPr marL="0" indent="0">
              <a:buNone/>
            </a:pPr>
            <a:r>
              <a:rPr lang="en-US" dirty="0"/>
              <a:t>How:</a:t>
            </a:r>
          </a:p>
          <a:p>
            <a:pPr marL="0" indent="0">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public</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class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ClassName</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//fields – appear here</a:t>
            </a:r>
          </a:p>
          <a:p>
            <a:pPr marL="0" indent="0">
              <a:buNone/>
            </a:pPr>
            <a:r>
              <a:rPr lang="en-US" dirty="0">
                <a:latin typeface="Courier New" panose="02070309020205020404" pitchFamily="49" charset="0"/>
                <a:cs typeface="Courier New" panose="02070309020205020404" pitchFamily="49" charset="0"/>
              </a:rPr>
              <a:t>		//methods – come next</a:t>
            </a:r>
          </a:p>
          <a:p>
            <a:pPr marL="0" indent="0">
              <a:buNone/>
            </a:pPr>
            <a:r>
              <a:rPr lang="en-US"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58212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eaLnBrk="1" fontAlgn="auto" hangingPunct="1">
              <a:spcAft>
                <a:spcPts val="0"/>
              </a:spcAft>
              <a:defRPr/>
            </a:pPr>
            <a:r>
              <a:rPr lang="en-US" dirty="0"/>
              <a:t>Using Objects and Methods</a:t>
            </a:r>
          </a:p>
        </p:txBody>
      </p:sp>
      <p:sp>
        <p:nvSpPr>
          <p:cNvPr id="2" name="Content Placeholder 1"/>
          <p:cNvSpPr>
            <a:spLocks noGrp="1"/>
          </p:cNvSpPr>
          <p:nvPr>
            <p:ph idx="1"/>
          </p:nvPr>
        </p:nvSpPr>
        <p:spPr>
          <a:xfrm>
            <a:off x="444674" y="1374732"/>
            <a:ext cx="8229600" cy="5163854"/>
          </a:xfrm>
        </p:spPr>
        <p:txBody>
          <a:bodyPr>
            <a:normAutofit/>
          </a:bodyPr>
          <a:lstStyle/>
          <a:p>
            <a:pPr marL="365760" indent="-256032" eaLnBrk="1" fontAlgn="auto" hangingPunct="1">
              <a:spcAft>
                <a:spcPts val="0"/>
              </a:spcAft>
              <a:buFont typeface="Wingdings 3"/>
              <a:buChar char=""/>
              <a:defRPr/>
            </a:pPr>
            <a:r>
              <a:rPr lang="en-US" dirty="0"/>
              <a:t>Works just like Python:</a:t>
            </a:r>
          </a:p>
          <a:p>
            <a:pPr marL="621792" lvl="1" eaLnBrk="1" fontAlgn="auto" hangingPunct="1">
              <a:spcBef>
                <a:spcPts val="324"/>
              </a:spcBef>
              <a:spcAft>
                <a:spcPts val="0"/>
              </a:spcAft>
              <a:buFont typeface="Verdana"/>
              <a:buChar char="◦"/>
              <a:defRPr/>
            </a:pPr>
            <a:r>
              <a:rPr lang="en-US" i="1" dirty="0" err="1">
                <a:solidFill>
                  <a:schemeClr val="accent4"/>
                </a:solidFill>
                <a:latin typeface="Consolas" pitchFamily="49" charset="0"/>
              </a:rPr>
              <a:t>object</a:t>
            </a:r>
            <a:r>
              <a:rPr lang="en-US" dirty="0" err="1">
                <a:solidFill>
                  <a:schemeClr val="accent4"/>
                </a:solidFill>
                <a:latin typeface="Consolas" pitchFamily="49" charset="0"/>
              </a:rPr>
              <a:t>.</a:t>
            </a:r>
            <a:r>
              <a:rPr lang="en-US" i="1" dirty="0" err="1">
                <a:solidFill>
                  <a:schemeClr val="accent4"/>
                </a:solidFill>
                <a:latin typeface="Consolas" pitchFamily="49" charset="0"/>
              </a:rPr>
              <a:t>method</a:t>
            </a:r>
            <a:r>
              <a:rPr lang="en-US" dirty="0">
                <a:solidFill>
                  <a:schemeClr val="accent4"/>
                </a:solidFill>
                <a:latin typeface="Consolas" pitchFamily="49" charset="0"/>
              </a:rPr>
              <a:t>(</a:t>
            </a:r>
            <a:r>
              <a:rPr lang="en-US" i="1" dirty="0">
                <a:solidFill>
                  <a:schemeClr val="accent4"/>
                </a:solidFill>
                <a:latin typeface="Consolas" pitchFamily="49" charset="0"/>
              </a:rPr>
              <a:t>argument</a:t>
            </a:r>
            <a:r>
              <a:rPr lang="en-US" dirty="0">
                <a:solidFill>
                  <a:schemeClr val="accent4"/>
                </a:solidFill>
                <a:latin typeface="Consolas" pitchFamily="49" charset="0"/>
              </a:rPr>
              <a:t>, ...)</a:t>
            </a:r>
          </a:p>
          <a:p>
            <a:pPr marL="365760" indent="-256032" eaLnBrk="1" fontAlgn="auto" hangingPunct="1">
              <a:spcAft>
                <a:spcPts val="0"/>
              </a:spcAft>
              <a:buFont typeface="Wingdings 3"/>
              <a:buNone/>
              <a:defRPr/>
            </a:pPr>
            <a:endParaRPr lang="en-US" dirty="0"/>
          </a:p>
          <a:p>
            <a:pPr marL="365760" indent="-256032" eaLnBrk="1" fontAlgn="auto" hangingPunct="1">
              <a:spcAft>
                <a:spcPts val="0"/>
              </a:spcAft>
              <a:buFont typeface="Wingdings 3"/>
              <a:buNone/>
              <a:defRPr/>
            </a:pPr>
            <a:endParaRPr lang="en-US" dirty="0"/>
          </a:p>
          <a:p>
            <a:pPr marL="365760" indent="-256032" eaLnBrk="1" fontAlgn="auto" hangingPunct="1">
              <a:spcAft>
                <a:spcPts val="0"/>
              </a:spcAft>
              <a:buFont typeface="Wingdings 3"/>
              <a:buChar char=""/>
              <a:defRPr/>
            </a:pPr>
            <a:endParaRPr lang="en-US" dirty="0"/>
          </a:p>
          <a:p>
            <a:pPr marL="365760" indent="-256032" eaLnBrk="1" fontAlgn="auto" hangingPunct="1">
              <a:spcAft>
                <a:spcPts val="0"/>
              </a:spcAft>
              <a:buFont typeface="Wingdings 3"/>
              <a:buChar char=""/>
              <a:defRPr/>
            </a:pPr>
            <a:r>
              <a:rPr lang="en-US" dirty="0"/>
              <a:t>Two examples in Java:</a:t>
            </a:r>
          </a:p>
        </p:txBody>
      </p:sp>
      <p:cxnSp>
        <p:nvCxnSpPr>
          <p:cNvPr id="4" name="Straight Arrow Connector 3"/>
          <p:cNvCxnSpPr>
            <a:cxnSpLocks/>
            <a:endCxn id="5" idx="0"/>
          </p:cNvCxnSpPr>
          <p:nvPr/>
        </p:nvCxnSpPr>
        <p:spPr>
          <a:xfrm>
            <a:off x="1872936" y="2362819"/>
            <a:ext cx="405578" cy="628650"/>
          </a:xfrm>
          <a:prstGeom prst="straightConnector1">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987110" y="2991469"/>
            <a:ext cx="2582807" cy="92333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algn="ctr">
              <a:defRPr/>
            </a:pPr>
            <a:r>
              <a:rPr lang="en-US" dirty="0"/>
              <a:t>The controlling object</a:t>
            </a:r>
          </a:p>
          <a:p>
            <a:pPr algn="ctr">
              <a:defRPr/>
            </a:pPr>
            <a:r>
              <a:rPr lang="en-US" dirty="0"/>
              <a:t>is an </a:t>
            </a:r>
            <a:r>
              <a:rPr lang="en-US" i="1" dirty="0"/>
              <a:t>implicit</a:t>
            </a:r>
            <a:r>
              <a:rPr lang="en-US" dirty="0"/>
              <a:t> argument</a:t>
            </a:r>
          </a:p>
          <a:p>
            <a:pPr algn="ctr">
              <a:defRPr/>
            </a:pPr>
            <a:r>
              <a:rPr lang="en-US" dirty="0"/>
              <a:t>passed to method</a:t>
            </a:r>
          </a:p>
        </p:txBody>
      </p:sp>
      <p:cxnSp>
        <p:nvCxnSpPr>
          <p:cNvPr id="10" name="Straight Arrow Connector 9"/>
          <p:cNvCxnSpPr>
            <a:cxnSpLocks/>
            <a:endCxn id="11" idx="0"/>
          </p:cNvCxnSpPr>
          <p:nvPr/>
        </p:nvCxnSpPr>
        <p:spPr>
          <a:xfrm>
            <a:off x="4709787" y="2337766"/>
            <a:ext cx="1108161" cy="628650"/>
          </a:xfrm>
          <a:prstGeom prst="straightConnector1">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195436" y="2966416"/>
            <a:ext cx="3245023" cy="6463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algn="ctr">
              <a:defRPr/>
            </a:pPr>
            <a:r>
              <a:rPr lang="en-US" i="1" dirty="0"/>
              <a:t>Explicit </a:t>
            </a:r>
            <a:r>
              <a:rPr lang="en-US" dirty="0"/>
              <a:t>arguments always appear inside the (  and  )</a:t>
            </a:r>
          </a:p>
        </p:txBody>
      </p:sp>
      <p:sp>
        <p:nvSpPr>
          <p:cNvPr id="20488" name="TextBox 14"/>
          <p:cNvSpPr txBox="1">
            <a:spLocks noChangeArrowheads="1"/>
          </p:cNvSpPr>
          <p:nvPr/>
        </p:nvSpPr>
        <p:spPr bwMode="auto">
          <a:xfrm>
            <a:off x="338204" y="4913312"/>
            <a:ext cx="8248584" cy="1754326"/>
          </a:xfrm>
          <a:prstGeom prst="rect">
            <a:avLst/>
          </a:prstGeom>
          <a:noFill/>
          <a:ln w="9525">
            <a:noFill/>
            <a:miter lim="800000"/>
            <a:headEnd/>
            <a:tailEnd/>
          </a:ln>
        </p:spPr>
        <p:txBody>
          <a:bodyPr wrap="square">
            <a:spAutoFit/>
          </a:bodyPr>
          <a:lstStyle/>
          <a:p>
            <a:r>
              <a:rPr lang="en-US" b="1" dirty="0" err="1">
                <a:solidFill>
                  <a:srgbClr val="0070C0"/>
                </a:solidFill>
                <a:latin typeface="Courier New" pitchFamily="49" charset="0"/>
                <a:cs typeface="Courier New" pitchFamily="49" charset="0"/>
              </a:rPr>
              <a:t>HashMap</a:t>
            </a:r>
            <a:r>
              <a:rPr lang="en-US" b="1" dirty="0">
                <a:solidFill>
                  <a:srgbClr val="0070C0"/>
                </a:solidFill>
                <a:latin typeface="Courier New" pitchFamily="49" charset="0"/>
                <a:cs typeface="Courier New" pitchFamily="49" charset="0"/>
              </a:rPr>
              <a:t>&lt;String, Integer&gt; scores = new </a:t>
            </a:r>
            <a:r>
              <a:rPr lang="en-US" b="1" dirty="0" err="1">
                <a:solidFill>
                  <a:srgbClr val="0070C0"/>
                </a:solidFill>
                <a:latin typeface="Courier New" pitchFamily="49" charset="0"/>
                <a:cs typeface="Courier New" pitchFamily="49" charset="0"/>
              </a:rPr>
              <a:t>HashMap</a:t>
            </a:r>
            <a:r>
              <a:rPr lang="en-US" b="1" dirty="0">
                <a:solidFill>
                  <a:srgbClr val="0070C0"/>
                </a:solidFill>
                <a:latin typeface="Courier New" pitchFamily="49" charset="0"/>
                <a:cs typeface="Courier New" pitchFamily="49" charset="0"/>
              </a:rPr>
              <a:t>&lt;&gt;();</a:t>
            </a:r>
          </a:p>
          <a:p>
            <a:r>
              <a:rPr lang="en-US" b="1" dirty="0" err="1">
                <a:solidFill>
                  <a:srgbClr val="0070C0"/>
                </a:solidFill>
                <a:latin typeface="Courier New" pitchFamily="49" charset="0"/>
                <a:cs typeface="Courier New" pitchFamily="49" charset="0"/>
              </a:rPr>
              <a:t>scores.put</a:t>
            </a:r>
            <a:r>
              <a:rPr lang="en-US" b="1" dirty="0">
                <a:solidFill>
                  <a:srgbClr val="0070C0"/>
                </a:solidFill>
                <a:latin typeface="Courier New" pitchFamily="49" charset="0"/>
                <a:cs typeface="Courier New" pitchFamily="49" charset="0"/>
              </a:rPr>
              <a:t>(“Bob”, 78); // </a:t>
            </a:r>
            <a:r>
              <a:rPr lang="en-US" b="1" i="1" dirty="0">
                <a:solidFill>
                  <a:srgbClr val="0070C0"/>
                </a:solidFill>
                <a:latin typeface="Courier New" pitchFamily="49" charset="0"/>
                <a:cs typeface="Courier New" pitchFamily="49" charset="0"/>
              </a:rPr>
              <a:t>scores</a:t>
            </a:r>
            <a:r>
              <a:rPr lang="en-US" b="1" dirty="0">
                <a:solidFill>
                  <a:srgbClr val="0070C0"/>
                </a:solidFill>
                <a:latin typeface="Courier New" pitchFamily="49" charset="0"/>
                <a:cs typeface="Courier New" pitchFamily="49" charset="0"/>
              </a:rPr>
              <a:t> is controlling object</a:t>
            </a:r>
          </a:p>
          <a:p>
            <a:endParaRPr lang="en-US" b="1" dirty="0">
              <a:solidFill>
                <a:srgbClr val="0070C0"/>
              </a:solidFill>
              <a:latin typeface="Courier New" pitchFamily="49" charset="0"/>
              <a:cs typeface="Courier New" pitchFamily="49" charset="0"/>
            </a:endParaRPr>
          </a:p>
          <a:p>
            <a:r>
              <a:rPr lang="en-US" b="1" dirty="0">
                <a:solidFill>
                  <a:srgbClr val="0070C0"/>
                </a:solidFill>
                <a:latin typeface="Courier New" pitchFamily="49" charset="0"/>
                <a:cs typeface="Courier New" pitchFamily="49" charset="0"/>
              </a:rPr>
              <a:t>String name = "Bob </a:t>
            </a:r>
            <a:r>
              <a:rPr lang="en-US" b="1" dirty="0" err="1">
                <a:solidFill>
                  <a:srgbClr val="0070C0"/>
                </a:solidFill>
                <a:latin typeface="Courier New" pitchFamily="49" charset="0"/>
                <a:cs typeface="Courier New" pitchFamily="49" charset="0"/>
              </a:rPr>
              <a:t>Forapples</a:t>
            </a:r>
            <a:r>
              <a:rPr lang="en-US" b="1" dirty="0">
                <a:solidFill>
                  <a:srgbClr val="0070C0"/>
                </a:solidFill>
                <a:latin typeface="Courier New" pitchFamily="49" charset="0"/>
                <a:cs typeface="Courier New" pitchFamily="49" charset="0"/>
              </a:rPr>
              <a:t>";</a:t>
            </a:r>
          </a:p>
          <a:p>
            <a:r>
              <a:rPr lang="en-US" b="1" dirty="0">
                <a:solidFill>
                  <a:srgbClr val="0070C0"/>
                </a:solidFill>
                <a:latin typeface="Courier New" pitchFamily="49" charset="0"/>
                <a:cs typeface="Courier New" pitchFamily="49" charset="0"/>
              </a:rPr>
              <a:t>int </a:t>
            </a:r>
            <a:r>
              <a:rPr lang="en-US" b="1" dirty="0" err="1">
                <a:solidFill>
                  <a:srgbClr val="0070C0"/>
                </a:solidFill>
                <a:latin typeface="Courier New" pitchFamily="49" charset="0"/>
                <a:cs typeface="Courier New" pitchFamily="49" charset="0"/>
              </a:rPr>
              <a:t>nameLen</a:t>
            </a:r>
            <a:r>
              <a:rPr lang="en-US" b="1" dirty="0">
                <a:solidFill>
                  <a:srgbClr val="0070C0"/>
                </a:solidFill>
                <a:latin typeface="Courier New" pitchFamily="49" charset="0"/>
                <a:cs typeface="Courier New" pitchFamily="49" charset="0"/>
              </a:rPr>
              <a:t> = </a:t>
            </a:r>
            <a:r>
              <a:rPr lang="en-US" b="1" dirty="0" err="1">
                <a:solidFill>
                  <a:srgbClr val="0070C0"/>
                </a:solidFill>
                <a:latin typeface="Courier New" pitchFamily="49" charset="0"/>
                <a:cs typeface="Courier New" pitchFamily="49" charset="0"/>
              </a:rPr>
              <a:t>name.length</a:t>
            </a:r>
            <a:r>
              <a:rPr lang="en-US" b="1" dirty="0">
                <a:solidFill>
                  <a:srgbClr val="0070C0"/>
                </a:solidFill>
                <a:latin typeface="Courier New" pitchFamily="49" charset="0"/>
                <a:cs typeface="Courier New" pitchFamily="49" charset="0"/>
              </a:rPr>
              <a:t>(); // </a:t>
            </a:r>
            <a:r>
              <a:rPr lang="en-US" b="1" i="1" dirty="0">
                <a:solidFill>
                  <a:srgbClr val="0070C0"/>
                </a:solidFill>
                <a:latin typeface="Courier New" pitchFamily="49" charset="0"/>
                <a:cs typeface="Courier New" pitchFamily="49" charset="0"/>
              </a:rPr>
              <a:t>name</a:t>
            </a:r>
            <a:r>
              <a:rPr lang="en-US" b="1" dirty="0">
                <a:solidFill>
                  <a:srgbClr val="0070C0"/>
                </a:solidFill>
                <a:latin typeface="Courier New" pitchFamily="49" charset="0"/>
                <a:cs typeface="Courier New" pitchFamily="49" charset="0"/>
              </a:rPr>
              <a:t> is controlling object</a:t>
            </a:r>
          </a:p>
          <a:p>
            <a:endParaRPr lang="en-US" b="1" dirty="0">
              <a:solidFill>
                <a:srgbClr val="0070C0"/>
              </a:solidFill>
              <a:latin typeface="Courier New" pitchFamily="49" charset="0"/>
              <a:cs typeface="Courier New" pitchFamily="49" charset="0"/>
            </a:endParaRPr>
          </a:p>
        </p:txBody>
      </p:sp>
      <p:sp>
        <p:nvSpPr>
          <p:cNvPr id="13" name="TextBox 12"/>
          <p:cNvSpPr txBox="1"/>
          <p:nvPr/>
        </p:nvSpPr>
        <p:spPr>
          <a:xfrm>
            <a:off x="6606696" y="1292378"/>
            <a:ext cx="2343150" cy="6463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algn="ctr">
              <a:defRPr/>
            </a:pPr>
            <a:r>
              <a:rPr lang="en-US" dirty="0"/>
              <a:t>“Who does what, with what?”</a:t>
            </a:r>
          </a:p>
        </p:txBody>
      </p:sp>
    </p:spTree>
    <p:extLst>
      <p:ext uri="{BB962C8B-B14F-4D97-AF65-F5344CB8AC3E}">
        <p14:creationId xmlns:p14="http://schemas.microsoft.com/office/powerpoint/2010/main" val="2008419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Constructors – What, When, Why, How?</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What:</a:t>
            </a:r>
          </a:p>
          <a:p>
            <a:r>
              <a:rPr lang="en-US" dirty="0"/>
              <a:t>Special method called when a new object instance of a class is created</a:t>
            </a:r>
          </a:p>
          <a:p>
            <a:r>
              <a:rPr lang="en-US" dirty="0"/>
              <a:t>Initializes the new object instance</a:t>
            </a:r>
          </a:p>
          <a:p>
            <a:r>
              <a:rPr lang="en-US" dirty="0"/>
              <a:t>Like the __</a:t>
            </a:r>
            <a:r>
              <a:rPr lang="en-US" dirty="0" err="1"/>
              <a:t>init</a:t>
            </a:r>
            <a:r>
              <a:rPr lang="en-US" dirty="0"/>
              <a:t>__ method in Python</a:t>
            </a:r>
          </a:p>
          <a:p>
            <a:pPr marL="0" indent="0">
              <a:buNone/>
            </a:pPr>
            <a:r>
              <a:rPr lang="en-US" dirty="0"/>
              <a:t>When:</a:t>
            </a:r>
          </a:p>
          <a:p>
            <a:r>
              <a:rPr lang="en-US" dirty="0"/>
              <a:t>Define a constructor when special initialization of a class's fields is required</a:t>
            </a:r>
          </a:p>
          <a:p>
            <a:r>
              <a:rPr lang="en-US" dirty="0"/>
              <a:t>Otherwise, Java implicitly creates a no-argument constructor if you don’t add one, but it does not do anything</a:t>
            </a:r>
          </a:p>
        </p:txBody>
      </p:sp>
    </p:spTree>
    <p:extLst>
      <p:ext uri="{BB962C8B-B14F-4D97-AF65-F5344CB8AC3E}">
        <p14:creationId xmlns:p14="http://schemas.microsoft.com/office/powerpoint/2010/main" val="4164257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Constructors – What, When, Why, How?</a:t>
            </a:r>
          </a:p>
        </p:txBody>
      </p:sp>
      <p:sp>
        <p:nvSpPr>
          <p:cNvPr id="3" name="Content Placeholder 2"/>
          <p:cNvSpPr>
            <a:spLocks noGrp="1"/>
          </p:cNvSpPr>
          <p:nvPr>
            <p:ph idx="1"/>
          </p:nvPr>
        </p:nvSpPr>
        <p:spPr>
          <a:xfrm>
            <a:off x="169102" y="1287050"/>
            <a:ext cx="8686800" cy="4525963"/>
          </a:xfrm>
        </p:spPr>
        <p:txBody>
          <a:bodyPr>
            <a:normAutofit fontScale="70000" lnSpcReduction="20000"/>
          </a:bodyPr>
          <a:lstStyle/>
          <a:p>
            <a:pPr marL="0" indent="0">
              <a:buNone/>
            </a:pPr>
            <a:r>
              <a:rPr lang="en-US" dirty="0"/>
              <a:t>Why:</a:t>
            </a:r>
          </a:p>
          <a:p>
            <a:r>
              <a:rPr lang="en-US" dirty="0"/>
              <a:t>Allows you to ensure that a new object instance is initialized exactly how it needs to be before calling other methods/fields</a:t>
            </a:r>
          </a:p>
          <a:p>
            <a:r>
              <a:rPr lang="en-US" dirty="0"/>
              <a:t>Puts object in a legal initial state</a:t>
            </a:r>
          </a:p>
          <a:p>
            <a:pPr marL="0" indent="0">
              <a:buNone/>
            </a:pPr>
            <a:r>
              <a:rPr lang="en-US" dirty="0"/>
              <a:t>How: </a:t>
            </a:r>
            <a:r>
              <a:rPr lang="en-US" b="1" dirty="0"/>
              <a:t>always has the same name as the class</a:t>
            </a:r>
            <a:r>
              <a:rPr lang="en-US" dirty="0"/>
              <a:t>.</a:t>
            </a:r>
          </a:p>
          <a:p>
            <a:pPr marL="0" indent="0">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public</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class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MyClass</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public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MyClass</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init</a:t>
            </a:r>
            <a:r>
              <a:rPr lang="en-US" dirty="0">
                <a:latin typeface="Courier New" panose="02070309020205020404" pitchFamily="49" charset="0"/>
                <a:cs typeface="Courier New" panose="02070309020205020404" pitchFamily="49" charset="0"/>
              </a:rPr>
              <a:t> code of </a:t>
            </a:r>
            <a:r>
              <a:rPr lang="en-US" dirty="0" err="1">
                <a:latin typeface="Courier New" panose="02070309020205020404" pitchFamily="49" charset="0"/>
                <a:cs typeface="Courier New" panose="02070309020205020404" pitchFamily="49" charset="0"/>
              </a:rPr>
              <a:t>parameterless</a:t>
            </a:r>
            <a:r>
              <a:rPr lang="en-US" dirty="0">
                <a:latin typeface="Courier New" panose="02070309020205020404" pitchFamily="49" charset="0"/>
                <a:cs typeface="Courier New" panose="02070309020205020404" pitchFamily="49" charset="0"/>
              </a:rPr>
              <a:t> constructor</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public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MyClass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ParamType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paramName</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init</a:t>
            </a:r>
            <a:r>
              <a:rPr lang="en-US" dirty="0">
                <a:latin typeface="Courier New" panose="02070309020205020404" pitchFamily="49" charset="0"/>
                <a:cs typeface="Courier New" panose="02070309020205020404" pitchFamily="49" charset="0"/>
              </a:rPr>
              <a:t> code of 1 parameter constructor</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p>
          <a:p>
            <a:endParaRPr lang="en-US" dirty="0"/>
          </a:p>
        </p:txBody>
      </p:sp>
    </p:spTree>
    <p:extLst>
      <p:ext uri="{BB962C8B-B14F-4D97-AF65-F5344CB8AC3E}">
        <p14:creationId xmlns:p14="http://schemas.microsoft.com/office/powerpoint/2010/main" val="709340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Constructors</a:t>
            </a:r>
          </a:p>
        </p:txBody>
      </p:sp>
      <p:sp>
        <p:nvSpPr>
          <p:cNvPr id="3" name="Text Placeholder 2"/>
          <p:cNvSpPr>
            <a:spLocks noGrp="1"/>
          </p:cNvSpPr>
          <p:nvPr>
            <p:ph type="body" idx="1"/>
          </p:nvPr>
        </p:nvSpPr>
        <p:spPr/>
        <p:txBody>
          <a:bodyPr/>
          <a:lstStyle/>
          <a:p>
            <a:r>
              <a:rPr lang="en-US" dirty="0">
                <a:latin typeface="Courier New" panose="02070309020205020404" pitchFamily="49" charset="0"/>
                <a:cs typeface="Courier New" panose="02070309020205020404" pitchFamily="49" charset="0"/>
              </a:rPr>
              <a:t>int num = 5;</a:t>
            </a:r>
          </a:p>
          <a:p>
            <a:r>
              <a:rPr lang="en-US" dirty="0">
                <a:latin typeface="Courier New" panose="02070309020205020404" pitchFamily="49" charset="0"/>
                <a:cs typeface="Courier New" panose="02070309020205020404" pitchFamily="49" charset="0"/>
              </a:rPr>
              <a:t>bool </a:t>
            </a:r>
            <a:r>
              <a:rPr lang="en-US" dirty="0" err="1">
                <a:latin typeface="Courier New" panose="02070309020205020404" pitchFamily="49" charset="0"/>
                <a:cs typeface="Courier New" panose="02070309020205020404" pitchFamily="49" charset="0"/>
              </a:rPr>
              <a:t>isEmpty</a:t>
            </a:r>
            <a:r>
              <a:rPr lang="en-US" dirty="0">
                <a:latin typeface="Courier New" panose="02070309020205020404" pitchFamily="49" charset="0"/>
                <a:cs typeface="Courier New" panose="02070309020205020404" pitchFamily="49" charset="0"/>
              </a:rPr>
              <a:t> = true;</a:t>
            </a:r>
          </a:p>
          <a:p>
            <a:pPr lvl="1"/>
            <a:r>
              <a:rPr lang="en-US" dirty="0"/>
              <a:t>This works for primitive data types</a:t>
            </a:r>
          </a:p>
          <a:p>
            <a:pPr lvl="1"/>
            <a:endParaRPr lang="en-US" dirty="0"/>
          </a:p>
          <a:p>
            <a:r>
              <a:rPr lang="en-US" dirty="0"/>
              <a:t>What about how do we initialize an “object”  that is made from a class?</a:t>
            </a:r>
          </a:p>
        </p:txBody>
      </p:sp>
      <p:sp>
        <p:nvSpPr>
          <p:cNvPr id="4" name="Rectangle 3">
            <a:extLst>
              <a:ext uri="{FF2B5EF4-FFF2-40B4-BE49-F238E27FC236}">
                <a16:creationId xmlns:a16="http://schemas.microsoft.com/office/drawing/2014/main" id="{1A7C39C3-65FD-5742-980B-25A80B4D78D6}"/>
              </a:ext>
            </a:extLst>
          </p:cNvPr>
          <p:cNvSpPr/>
          <p:nvPr/>
        </p:nvSpPr>
        <p:spPr>
          <a:xfrm>
            <a:off x="338203" y="1540701"/>
            <a:ext cx="7728559" cy="1766170"/>
          </a:xfrm>
          <a:prstGeom prst="rect">
            <a:avLst/>
          </a:prstGeom>
          <a:noFill/>
          <a:ln>
            <a:solidFill>
              <a:srgbClr val="FF0000"/>
            </a:solidFill>
          </a:ln>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9529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hape 102"/>
          <p:cNvSpPr/>
          <p:nvPr/>
        </p:nvSpPr>
        <p:spPr>
          <a:xfrm>
            <a:off x="660400" y="2836151"/>
            <a:ext cx="8267700" cy="907941"/>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spAutoFit/>
          </a:bodyPr>
          <a:lstStyle/>
          <a:p>
            <a:pPr lvl="0" algn="l">
              <a:defRPr sz="1800"/>
            </a:pPr>
            <a:r>
              <a:rPr lang="en-US" sz="2200" b="1" dirty="0">
                <a:latin typeface="Courier New"/>
                <a:ea typeface="Courier New"/>
                <a:cs typeface="Courier New"/>
                <a:sym typeface="Courier New"/>
              </a:rPr>
              <a:t>Rectangle box = new Rectangle(0, 0, 5, 5);</a:t>
            </a:r>
            <a:endParaRPr sz="2200" b="1" dirty="0">
              <a:latin typeface="Courier New"/>
              <a:ea typeface="Courier New"/>
              <a:cs typeface="Courier New"/>
              <a:sym typeface="Courier New"/>
            </a:endParaRPr>
          </a:p>
          <a:p>
            <a:pPr lvl="0" algn="l">
              <a:defRPr sz="1800"/>
            </a:pPr>
            <a:endParaRPr sz="3200" dirty="0">
              <a:latin typeface="Gill Sans"/>
              <a:ea typeface="Gill Sans"/>
              <a:cs typeface="Gill Sans"/>
              <a:sym typeface="Gill Sans"/>
            </a:endParaRPr>
          </a:p>
        </p:txBody>
      </p:sp>
      <p:sp>
        <p:nvSpPr>
          <p:cNvPr id="103" name="Shape 103"/>
          <p:cNvSpPr>
            <a:spLocks noGrp="1"/>
          </p:cNvSpPr>
          <p:nvPr>
            <p:ph type="title"/>
          </p:nvPr>
        </p:nvSpPr>
        <p:spPr>
          <a:xfrm>
            <a:off x="457200" y="52938"/>
            <a:ext cx="8229600" cy="1143000"/>
          </a:xfrm>
          <a:prstGeom prst="rect">
            <a:avLst/>
          </a:prstGeom>
        </p:spPr>
        <p:txBody>
          <a:bodyPr/>
          <a:lstStyle>
            <a:lvl1pPr>
              <a:defRPr>
                <a:latin typeface="Lucida Sans"/>
                <a:ea typeface="Lucida Sans"/>
                <a:cs typeface="Lucida Sans"/>
                <a:sym typeface="Lucida Sans"/>
              </a:defRPr>
            </a:lvl1pPr>
          </a:lstStyle>
          <a:p>
            <a:pPr lvl="0">
              <a:defRPr sz="1800"/>
            </a:pPr>
            <a:r>
              <a:rPr lang="en-US" sz="4400" dirty="0"/>
              <a:t>Using Constructors</a:t>
            </a:r>
            <a:endParaRPr sz="4400" dirty="0"/>
          </a:p>
        </p:txBody>
      </p:sp>
      <p:grpSp>
        <p:nvGrpSpPr>
          <p:cNvPr id="108" name="Group 108"/>
          <p:cNvGrpSpPr/>
          <p:nvPr/>
        </p:nvGrpSpPr>
        <p:grpSpPr>
          <a:xfrm>
            <a:off x="838198" y="1487304"/>
            <a:ext cx="2743064" cy="1405468"/>
            <a:chOff x="-1" y="-1"/>
            <a:chExt cx="2743062" cy="1405467"/>
          </a:xfrm>
        </p:grpSpPr>
        <p:sp>
          <p:nvSpPr>
            <p:cNvPr id="104" name="Shape 104"/>
            <p:cNvSpPr/>
            <p:nvPr/>
          </p:nvSpPr>
          <p:spPr>
            <a:xfrm flipV="1">
              <a:off x="685799" y="850898"/>
              <a:ext cx="1202682" cy="554568"/>
            </a:xfrm>
            <a:prstGeom prst="line">
              <a:avLst/>
            </a:prstGeom>
            <a:noFill/>
            <a:ln w="38100" cap="flat">
              <a:solidFill>
                <a:srgbClr val="000000"/>
              </a:solidFill>
              <a:prstDash val="solid"/>
              <a:round/>
              <a:headEnd type="stealth" w="med" len="med"/>
            </a:ln>
            <a:effectLst/>
          </p:spPr>
          <p:txBody>
            <a:bodyPr wrap="square" lIns="0" tIns="0" rIns="0" bIns="0" numCol="1" anchor="t">
              <a:noAutofit/>
            </a:bodyPr>
            <a:lstStyle/>
            <a:p>
              <a:pPr lvl="0" algn="l" defTabSz="457200">
                <a:defRPr sz="1200">
                  <a:latin typeface="+mj-lt"/>
                  <a:ea typeface="+mj-ea"/>
                  <a:cs typeface="+mj-cs"/>
                  <a:sym typeface="Helvetica"/>
                </a:defRPr>
              </a:pPr>
              <a:endParaRPr/>
            </a:p>
          </p:txBody>
        </p:sp>
        <p:grpSp>
          <p:nvGrpSpPr>
            <p:cNvPr id="107" name="Group 107"/>
            <p:cNvGrpSpPr/>
            <p:nvPr/>
          </p:nvGrpSpPr>
          <p:grpSpPr>
            <a:xfrm>
              <a:off x="-1" y="-1"/>
              <a:ext cx="2743062" cy="795107"/>
              <a:chOff x="0" y="0"/>
              <a:chExt cx="2743060" cy="795105"/>
            </a:xfrm>
          </p:grpSpPr>
          <p:sp>
            <p:nvSpPr>
              <p:cNvPr id="105" name="Shape 105"/>
              <p:cNvSpPr/>
              <p:nvPr/>
            </p:nvSpPr>
            <p:spPr>
              <a:xfrm>
                <a:off x="0" y="56445"/>
                <a:ext cx="2743060" cy="738660"/>
              </a:xfrm>
              <a:prstGeom prst="rect">
                <a:avLst/>
              </a:prstGeom>
              <a:solidFill>
                <a:srgbClr val="FFFF33"/>
              </a:solidFill>
              <a:ln w="25400" cap="flat">
                <a:solidFill>
                  <a:srgbClr val="000000"/>
                </a:solidFill>
                <a:prstDash val="solid"/>
                <a:miter lim="800000"/>
              </a:ln>
              <a:effectLst/>
            </p:spPr>
            <p:txBody>
              <a:bodyPr wrap="square" lIns="0" tIns="0" rIns="0" bIns="0" numCol="1" anchor="t">
                <a:noAutofit/>
              </a:bodyPr>
              <a:lstStyle/>
              <a:p>
                <a:pPr lvl="0" algn="l">
                  <a:defRPr>
                    <a:latin typeface="Gill Sans"/>
                    <a:ea typeface="Gill Sans"/>
                    <a:cs typeface="Gill Sans"/>
                    <a:sym typeface="Gill Sans"/>
                  </a:defRPr>
                </a:pPr>
                <a:endParaRPr/>
              </a:p>
            </p:txBody>
          </p:sp>
          <p:sp>
            <p:nvSpPr>
              <p:cNvPr id="106" name="Shape 106"/>
              <p:cNvSpPr/>
              <p:nvPr/>
            </p:nvSpPr>
            <p:spPr>
              <a:xfrm>
                <a:off x="0" y="0"/>
                <a:ext cx="2743060" cy="73866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spAutoFit/>
              </a:bodyPr>
              <a:lstStyle/>
              <a:p>
                <a:pPr lvl="0" algn="l">
                  <a:defRPr sz="1800"/>
                </a:pPr>
                <a:r>
                  <a:rPr dirty="0">
                    <a:latin typeface="Arial"/>
                    <a:ea typeface="Arial"/>
                    <a:cs typeface="Arial"/>
                    <a:sym typeface="Arial"/>
                  </a:rPr>
                  <a:t>In Java, all variable</a:t>
                </a:r>
                <a:r>
                  <a:rPr lang="en-US" dirty="0">
                    <a:latin typeface="Arial"/>
                    <a:ea typeface="Arial"/>
                    <a:cs typeface="Arial"/>
                    <a:sym typeface="Arial"/>
                  </a:rPr>
                  <a:t>s must have a type</a:t>
                </a:r>
                <a:endParaRPr dirty="0">
                  <a:latin typeface="Arial"/>
                  <a:ea typeface="Arial"/>
                  <a:cs typeface="Arial"/>
                  <a:sym typeface="Arial"/>
                </a:endParaRPr>
              </a:p>
            </p:txBody>
          </p:sp>
        </p:grpSp>
      </p:grpSp>
      <p:grpSp>
        <p:nvGrpSpPr>
          <p:cNvPr id="118" name="Group 118"/>
          <p:cNvGrpSpPr/>
          <p:nvPr/>
        </p:nvGrpSpPr>
        <p:grpSpPr>
          <a:xfrm>
            <a:off x="660400" y="3231437"/>
            <a:ext cx="3340100" cy="1566105"/>
            <a:chOff x="0" y="0"/>
            <a:chExt cx="3340100" cy="1981199"/>
          </a:xfrm>
        </p:grpSpPr>
        <p:sp>
          <p:nvSpPr>
            <p:cNvPr id="114" name="Shape 114"/>
            <p:cNvSpPr/>
            <p:nvPr/>
          </p:nvSpPr>
          <p:spPr>
            <a:xfrm flipH="1">
              <a:off x="1574799" y="-1"/>
              <a:ext cx="419102" cy="1092202"/>
            </a:xfrm>
            <a:prstGeom prst="line">
              <a:avLst/>
            </a:prstGeom>
            <a:noFill/>
            <a:ln w="38100" cap="flat">
              <a:solidFill>
                <a:srgbClr val="000000"/>
              </a:solidFill>
              <a:prstDash val="solid"/>
              <a:round/>
              <a:headEnd type="stealth" w="med" len="med"/>
            </a:ln>
            <a:effectLst/>
          </p:spPr>
          <p:txBody>
            <a:bodyPr wrap="square" lIns="0" tIns="0" rIns="0" bIns="0" numCol="1" anchor="t">
              <a:noAutofit/>
            </a:bodyPr>
            <a:lstStyle/>
            <a:p>
              <a:pPr lvl="0" algn="l" defTabSz="457200">
                <a:defRPr sz="1200">
                  <a:latin typeface="+mj-lt"/>
                  <a:ea typeface="+mj-ea"/>
                  <a:cs typeface="+mj-cs"/>
                  <a:sym typeface="Helvetica"/>
                </a:defRPr>
              </a:pPr>
              <a:endParaRPr/>
            </a:p>
          </p:txBody>
        </p:sp>
        <p:grpSp>
          <p:nvGrpSpPr>
            <p:cNvPr id="117" name="Group 117"/>
            <p:cNvGrpSpPr/>
            <p:nvPr/>
          </p:nvGrpSpPr>
          <p:grpSpPr>
            <a:xfrm>
              <a:off x="0" y="888999"/>
              <a:ext cx="3340100" cy="1092201"/>
              <a:chOff x="0" y="0"/>
              <a:chExt cx="3340100" cy="1092200"/>
            </a:xfrm>
          </p:grpSpPr>
          <p:sp>
            <p:nvSpPr>
              <p:cNvPr id="115" name="Shape 115"/>
              <p:cNvSpPr/>
              <p:nvPr/>
            </p:nvSpPr>
            <p:spPr>
              <a:xfrm>
                <a:off x="0" y="0"/>
                <a:ext cx="3340100" cy="1092200"/>
              </a:xfrm>
              <a:prstGeom prst="rect">
                <a:avLst/>
              </a:prstGeom>
              <a:solidFill>
                <a:srgbClr val="FFFF33"/>
              </a:solidFill>
              <a:ln w="25400" cap="flat">
                <a:solidFill>
                  <a:srgbClr val="000000"/>
                </a:solidFill>
                <a:prstDash val="solid"/>
                <a:miter lim="800000"/>
              </a:ln>
              <a:effectLst/>
            </p:spPr>
            <p:txBody>
              <a:bodyPr wrap="square" lIns="0" tIns="0" rIns="0" bIns="0" numCol="1" anchor="t">
                <a:noAutofit/>
              </a:bodyPr>
              <a:lstStyle/>
              <a:p>
                <a:pPr lvl="0" algn="l">
                  <a:defRPr sz="1600">
                    <a:latin typeface="Lucida Sans"/>
                    <a:ea typeface="Lucida Sans"/>
                    <a:cs typeface="Lucida Sans"/>
                    <a:sym typeface="Lucida Sans"/>
                  </a:defRPr>
                </a:pPr>
                <a:endParaRPr/>
              </a:p>
            </p:txBody>
          </p:sp>
          <p:sp>
            <p:nvSpPr>
              <p:cNvPr id="116" name="Shape 116"/>
              <p:cNvSpPr/>
              <p:nvPr/>
            </p:nvSpPr>
            <p:spPr>
              <a:xfrm>
                <a:off x="0" y="0"/>
                <a:ext cx="3340100" cy="67710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spAutoFit/>
              </a:bodyPr>
              <a:lstStyle/>
              <a:p>
                <a:pPr lvl="0" algn="l">
                  <a:defRPr sz="1800"/>
                </a:pPr>
                <a:r>
                  <a:rPr lang="en-US" sz="1600" b="1" dirty="0">
                    <a:latin typeface="Lucida Sans"/>
                    <a:ea typeface="Lucida Sans"/>
                    <a:cs typeface="Lucida Sans"/>
                    <a:sym typeface="Lucida Sans"/>
                  </a:rPr>
                  <a:t>Every variable must have a name.</a:t>
                </a:r>
                <a:endParaRPr sz="1600" dirty="0">
                  <a:latin typeface="Lucida Sans"/>
                  <a:ea typeface="Lucida Sans"/>
                  <a:cs typeface="Lucida Sans"/>
                  <a:sym typeface="Lucida Sans"/>
                </a:endParaRPr>
              </a:p>
            </p:txBody>
          </p:sp>
        </p:grpSp>
      </p:grpSp>
      <p:grpSp>
        <p:nvGrpSpPr>
          <p:cNvPr id="123" name="Group 123"/>
          <p:cNvGrpSpPr/>
          <p:nvPr/>
        </p:nvGrpSpPr>
        <p:grpSpPr>
          <a:xfrm>
            <a:off x="3715455" y="3231436"/>
            <a:ext cx="4279901" cy="2197100"/>
            <a:chOff x="0" y="0"/>
            <a:chExt cx="4279900" cy="2197099"/>
          </a:xfrm>
        </p:grpSpPr>
        <p:sp>
          <p:nvSpPr>
            <p:cNvPr id="119" name="Shape 119"/>
            <p:cNvSpPr/>
            <p:nvPr/>
          </p:nvSpPr>
          <p:spPr>
            <a:xfrm>
              <a:off x="-1" y="-1"/>
              <a:ext cx="1687514" cy="1117602"/>
            </a:xfrm>
            <a:prstGeom prst="line">
              <a:avLst/>
            </a:prstGeom>
            <a:noFill/>
            <a:ln w="38100" cap="flat">
              <a:solidFill>
                <a:srgbClr val="000000"/>
              </a:solidFill>
              <a:prstDash val="solid"/>
              <a:round/>
              <a:headEnd type="stealth" w="med" len="med"/>
            </a:ln>
            <a:effectLst/>
          </p:spPr>
          <p:txBody>
            <a:bodyPr wrap="square" lIns="0" tIns="0" rIns="0" bIns="0" numCol="1" anchor="t">
              <a:noAutofit/>
            </a:bodyPr>
            <a:lstStyle/>
            <a:p>
              <a:pPr lvl="0" algn="l" defTabSz="457200">
                <a:defRPr sz="1200">
                  <a:latin typeface="+mj-lt"/>
                  <a:ea typeface="+mj-ea"/>
                  <a:cs typeface="+mj-cs"/>
                  <a:sym typeface="Helvetica"/>
                </a:defRPr>
              </a:pPr>
              <a:endParaRPr/>
            </a:p>
          </p:txBody>
        </p:sp>
        <p:grpSp>
          <p:nvGrpSpPr>
            <p:cNvPr id="122" name="Group 122"/>
            <p:cNvGrpSpPr/>
            <p:nvPr/>
          </p:nvGrpSpPr>
          <p:grpSpPr>
            <a:xfrm>
              <a:off x="939800" y="952499"/>
              <a:ext cx="3340100" cy="1244601"/>
              <a:chOff x="0" y="0"/>
              <a:chExt cx="3340100" cy="1244600"/>
            </a:xfrm>
          </p:grpSpPr>
          <p:sp>
            <p:nvSpPr>
              <p:cNvPr id="120" name="Shape 120"/>
              <p:cNvSpPr/>
              <p:nvPr/>
            </p:nvSpPr>
            <p:spPr>
              <a:xfrm>
                <a:off x="0" y="0"/>
                <a:ext cx="3340100" cy="1244600"/>
              </a:xfrm>
              <a:prstGeom prst="rect">
                <a:avLst/>
              </a:prstGeom>
              <a:solidFill>
                <a:srgbClr val="FFFF33"/>
              </a:solidFill>
              <a:ln w="25400" cap="flat">
                <a:solidFill>
                  <a:srgbClr val="000000"/>
                </a:solidFill>
                <a:prstDash val="solid"/>
                <a:miter lim="800000"/>
              </a:ln>
              <a:effectLst/>
            </p:spPr>
            <p:txBody>
              <a:bodyPr wrap="square" lIns="0" tIns="0" rIns="0" bIns="0" numCol="1" anchor="t">
                <a:noAutofit/>
              </a:bodyPr>
              <a:lstStyle/>
              <a:p>
                <a:pPr lvl="0" algn="l">
                  <a:defRPr sz="1600" b="1">
                    <a:latin typeface="Lucida Sans"/>
                    <a:ea typeface="Lucida Sans"/>
                    <a:cs typeface="Lucida Sans"/>
                    <a:sym typeface="Lucida Sans"/>
                  </a:defRPr>
                </a:pPr>
                <a:endParaRPr/>
              </a:p>
            </p:txBody>
          </p:sp>
          <p:sp>
            <p:nvSpPr>
              <p:cNvPr id="121" name="Shape 121"/>
              <p:cNvSpPr/>
              <p:nvPr/>
            </p:nvSpPr>
            <p:spPr>
              <a:xfrm>
                <a:off x="0" y="0"/>
                <a:ext cx="3340100" cy="116954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spAutoFit/>
              </a:bodyPr>
              <a:lstStyle/>
              <a:p>
                <a:pPr lvl="0" algn="l">
                  <a:defRPr sz="1800"/>
                </a:pPr>
                <a:r>
                  <a:rPr lang="en-US" sz="1600" b="1" dirty="0">
                    <a:latin typeface="Lucida Sans"/>
                    <a:ea typeface="Lucida Sans"/>
                    <a:cs typeface="Lucida Sans"/>
                    <a:sym typeface="Lucida Sans"/>
                  </a:rPr>
                  <a:t>The </a:t>
                </a:r>
                <a:r>
                  <a:rPr lang="en-US" sz="1600" b="1" i="1" dirty="0">
                    <a:latin typeface="Lucida Sans"/>
                    <a:ea typeface="Lucida Sans"/>
                    <a:cs typeface="Lucida Sans"/>
                    <a:sym typeface="Lucida Sans"/>
                  </a:rPr>
                  <a:t>new</a:t>
                </a:r>
                <a:r>
                  <a:rPr lang="en-US" sz="1600" b="1" dirty="0">
                    <a:latin typeface="Lucida Sans"/>
                    <a:ea typeface="Lucida Sans"/>
                    <a:cs typeface="Lucida Sans"/>
                    <a:sym typeface="Lucida Sans"/>
                  </a:rPr>
                  <a:t> operator is what actually creates the new object, in this case a new Rectangle</a:t>
                </a:r>
                <a:endParaRPr sz="1600" b="1" dirty="0">
                  <a:latin typeface="Lucida Sans"/>
                  <a:ea typeface="Lucida Sans"/>
                  <a:cs typeface="Lucida Sans"/>
                  <a:sym typeface="Lucida Sans"/>
                </a:endParaRPr>
              </a:p>
            </p:txBody>
          </p:sp>
        </p:grpSp>
      </p:grpSp>
      <p:grpSp>
        <p:nvGrpSpPr>
          <p:cNvPr id="28" name="Group 123"/>
          <p:cNvGrpSpPr/>
          <p:nvPr/>
        </p:nvGrpSpPr>
        <p:grpSpPr>
          <a:xfrm>
            <a:off x="2999840" y="1113151"/>
            <a:ext cx="5954526" cy="4739650"/>
            <a:chOff x="939800" y="-3356264"/>
            <a:chExt cx="5954524" cy="4739647"/>
          </a:xfrm>
        </p:grpSpPr>
        <p:sp>
          <p:nvSpPr>
            <p:cNvPr id="29" name="Shape 119"/>
            <p:cNvSpPr/>
            <p:nvPr/>
          </p:nvSpPr>
          <p:spPr>
            <a:xfrm flipV="1">
              <a:off x="3342927" y="-1831878"/>
              <a:ext cx="336013" cy="255234"/>
            </a:xfrm>
            <a:prstGeom prst="line">
              <a:avLst/>
            </a:prstGeom>
            <a:noFill/>
            <a:ln w="38100" cap="flat">
              <a:solidFill>
                <a:srgbClr val="000000"/>
              </a:solidFill>
              <a:prstDash val="solid"/>
              <a:round/>
              <a:headEnd type="stealth" w="med" len="med"/>
            </a:ln>
            <a:effectLst/>
          </p:spPr>
          <p:txBody>
            <a:bodyPr wrap="square" lIns="0" tIns="0" rIns="0" bIns="0" numCol="1" anchor="t">
              <a:noAutofit/>
            </a:bodyPr>
            <a:lstStyle/>
            <a:p>
              <a:pPr lvl="0" algn="l" defTabSz="457200">
                <a:defRPr sz="1200">
                  <a:latin typeface="+mj-lt"/>
                  <a:ea typeface="+mj-ea"/>
                  <a:cs typeface="+mj-cs"/>
                  <a:sym typeface="Helvetica"/>
                </a:defRPr>
              </a:pPr>
              <a:endParaRPr/>
            </a:p>
          </p:txBody>
        </p:sp>
        <p:grpSp>
          <p:nvGrpSpPr>
            <p:cNvPr id="30" name="Group 122"/>
            <p:cNvGrpSpPr/>
            <p:nvPr/>
          </p:nvGrpSpPr>
          <p:grpSpPr>
            <a:xfrm>
              <a:off x="939800" y="-3356264"/>
              <a:ext cx="5954524" cy="4739647"/>
              <a:chOff x="0" y="-4308760"/>
              <a:chExt cx="5954524" cy="4739644"/>
            </a:xfrm>
          </p:grpSpPr>
          <p:sp>
            <p:nvSpPr>
              <p:cNvPr id="31" name="Shape 120"/>
              <p:cNvSpPr/>
              <p:nvPr/>
            </p:nvSpPr>
            <p:spPr>
              <a:xfrm>
                <a:off x="1797627" y="-4308760"/>
                <a:ext cx="4156897" cy="1516762"/>
              </a:xfrm>
              <a:prstGeom prst="rect">
                <a:avLst/>
              </a:prstGeom>
              <a:solidFill>
                <a:srgbClr val="FFFF33"/>
              </a:solidFill>
              <a:ln w="25400" cap="flat">
                <a:solidFill>
                  <a:srgbClr val="000000"/>
                </a:solidFill>
                <a:prstDash val="solid"/>
                <a:miter lim="800000"/>
              </a:ln>
              <a:effectLst/>
            </p:spPr>
            <p:txBody>
              <a:bodyPr wrap="square" lIns="0" tIns="0" rIns="0" bIns="0" numCol="1" anchor="t">
                <a:noAutofit/>
              </a:bodyPr>
              <a:lstStyle/>
              <a:p>
                <a:pPr lvl="0" algn="l">
                  <a:defRPr sz="1600" b="1">
                    <a:latin typeface="Lucida Sans"/>
                    <a:ea typeface="Lucida Sans"/>
                    <a:cs typeface="Lucida Sans"/>
                    <a:sym typeface="Lucida Sans"/>
                  </a:defRPr>
                </a:pPr>
                <a:endParaRPr/>
              </a:p>
            </p:txBody>
          </p:sp>
          <p:sp>
            <p:nvSpPr>
              <p:cNvPr id="32" name="Shape 121"/>
              <p:cNvSpPr/>
              <p:nvPr/>
            </p:nvSpPr>
            <p:spPr>
              <a:xfrm>
                <a:off x="0" y="0"/>
                <a:ext cx="3340100" cy="43088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spAutoFit/>
              </a:bodyPr>
              <a:lstStyle/>
              <a:p>
                <a:pPr lvl="0" algn="l">
                  <a:defRPr sz="1800"/>
                </a:pPr>
                <a:endParaRPr sz="1600" b="1" dirty="0">
                  <a:latin typeface="Lucida Sans"/>
                  <a:ea typeface="Lucida Sans"/>
                  <a:cs typeface="Lucida Sans"/>
                  <a:sym typeface="Lucida Sans"/>
                </a:endParaRPr>
              </a:p>
            </p:txBody>
          </p:sp>
        </p:grpSp>
      </p:grpSp>
      <p:sp>
        <p:nvSpPr>
          <p:cNvPr id="2" name="Rectangle 1"/>
          <p:cNvSpPr/>
          <p:nvPr/>
        </p:nvSpPr>
        <p:spPr>
          <a:xfrm>
            <a:off x="4800073" y="1170840"/>
            <a:ext cx="4231193" cy="1477328"/>
          </a:xfrm>
          <a:prstGeom prst="rect">
            <a:avLst/>
          </a:prstGeom>
        </p:spPr>
        <p:txBody>
          <a:bodyPr wrap="square">
            <a:spAutoFit/>
          </a:bodyPr>
          <a:lstStyle/>
          <a:p>
            <a:pPr lvl="0">
              <a:defRPr sz="1800"/>
            </a:pPr>
            <a:r>
              <a:rPr lang="en-US" b="1" dirty="0">
                <a:latin typeface="Arial"/>
                <a:ea typeface="Arial"/>
                <a:cs typeface="Arial"/>
                <a:sym typeface="Arial"/>
              </a:rPr>
              <a:t>This constructor's arguments specifies that the new Rectangle whose reference is stored in box should be at the origin (0, 0) with a height and width of 5.</a:t>
            </a:r>
            <a:endParaRPr lang="en-US" dirty="0">
              <a:latin typeface="Arial"/>
              <a:ea typeface="Arial"/>
              <a:cs typeface="Arial"/>
              <a:sym typeface="Arial"/>
            </a:endParaRPr>
          </a:p>
        </p:txBody>
      </p:sp>
      <p:grpSp>
        <p:nvGrpSpPr>
          <p:cNvPr id="25" name="Group 66"/>
          <p:cNvGrpSpPr/>
          <p:nvPr/>
        </p:nvGrpSpPr>
        <p:grpSpPr>
          <a:xfrm>
            <a:off x="8001000" y="6248400"/>
            <a:ext cx="962891" cy="419100"/>
            <a:chOff x="0" y="0"/>
            <a:chExt cx="962891" cy="419100"/>
          </a:xfrm>
        </p:grpSpPr>
        <p:sp>
          <p:nvSpPr>
            <p:cNvPr id="26" name="Shape 64"/>
            <p:cNvSpPr/>
            <p:nvPr/>
          </p:nvSpPr>
          <p:spPr>
            <a:xfrm>
              <a:off x="0" y="0"/>
              <a:ext cx="939800" cy="419100"/>
            </a:xfrm>
            <a:prstGeom prst="rect">
              <a:avLst/>
            </a:prstGeom>
            <a:solidFill>
              <a:srgbClr val="9BBB59"/>
            </a:solidFill>
            <a:ln w="25400" cap="flat">
              <a:solidFill>
                <a:srgbClr val="718841"/>
              </a:solidFill>
              <a:prstDash val="solid"/>
              <a:bevel/>
            </a:ln>
            <a:effectLst/>
          </p:spPr>
          <p:txBody>
            <a:bodyPr wrap="square" lIns="0" tIns="0" rIns="0" bIns="0" numCol="1" anchor="ctr">
              <a:noAutofit/>
            </a:bodyPr>
            <a:lstStyle/>
            <a:p>
              <a:pPr lvl="0">
                <a:defRPr sz="2000">
                  <a:solidFill>
                    <a:srgbClr val="FFFFFF"/>
                  </a:solidFill>
                </a:defRPr>
              </a:pPr>
              <a:endParaRPr/>
            </a:p>
          </p:txBody>
        </p:sp>
        <p:sp>
          <p:nvSpPr>
            <p:cNvPr id="27" name="Shape 65"/>
            <p:cNvSpPr/>
            <p:nvPr/>
          </p:nvSpPr>
          <p:spPr>
            <a:xfrm>
              <a:off x="23091" y="55662"/>
              <a:ext cx="939800" cy="30777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defRPr sz="2000">
                  <a:solidFill>
                    <a:srgbClr val="FFFFFF"/>
                  </a:solidFill>
                </a:defRPr>
              </a:lvl1pPr>
            </a:lstStyle>
            <a:p>
              <a:pPr lvl="0">
                <a:defRPr sz="1800">
                  <a:solidFill>
                    <a:srgbClr val="000000"/>
                  </a:solidFill>
                </a:defRPr>
              </a:pPr>
              <a:r>
                <a:rPr lang="en-US" sz="2000" dirty="0">
                  <a:solidFill>
                    <a:srgbClr val="FFFFFF"/>
                  </a:solidFill>
                </a:rPr>
                <a:t>  </a:t>
              </a:r>
              <a:r>
                <a:rPr sz="2000" dirty="0">
                  <a:solidFill>
                    <a:srgbClr val="FFFFFF"/>
                  </a:solidFill>
                </a:rPr>
                <a:t>Q</a:t>
              </a:r>
              <a:r>
                <a:rPr lang="en-US" sz="2000" dirty="0">
                  <a:solidFill>
                    <a:srgbClr val="FFFFFF"/>
                  </a:solidFill>
                </a:rPr>
                <a:t>5</a:t>
              </a:r>
              <a:endParaRPr sz="2000" dirty="0">
                <a:solidFill>
                  <a:srgbClr val="FFFFFF"/>
                </a:solidFill>
              </a:endParaRPr>
            </a:p>
          </p:txBody>
        </p:sp>
      </p:grpSp>
    </p:spTree>
    <p:extLst>
      <p:ext uri="{BB962C8B-B14F-4D97-AF65-F5344CB8AC3E}">
        <p14:creationId xmlns:p14="http://schemas.microsoft.com/office/powerpoint/2010/main" val="3151746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Constructors</a:t>
            </a:r>
          </a:p>
        </p:txBody>
      </p:sp>
      <p:sp>
        <p:nvSpPr>
          <p:cNvPr id="3" name="Text Placeholder 2"/>
          <p:cNvSpPr>
            <a:spLocks noGrp="1"/>
          </p:cNvSpPr>
          <p:nvPr>
            <p:ph type="body" idx="1"/>
          </p:nvPr>
        </p:nvSpPr>
        <p:spPr>
          <a:xfrm>
            <a:off x="106471" y="1449888"/>
            <a:ext cx="4565737" cy="4525963"/>
          </a:xfrm>
        </p:spPr>
        <p:txBody>
          <a:bodyPr/>
          <a:lstStyle/>
          <a:p>
            <a:r>
              <a:rPr lang="en-US" dirty="0"/>
              <a:t>Open </a:t>
            </a:r>
            <a:r>
              <a:rPr lang="en-US" i="1" dirty="0"/>
              <a:t>BankAccount.java</a:t>
            </a:r>
          </a:p>
          <a:p>
            <a:pPr lvl="1"/>
            <a:r>
              <a:rPr lang="en-US" dirty="0"/>
              <a:t>Let’s do the first few, then work on your own</a:t>
            </a:r>
          </a:p>
          <a:p>
            <a:pPr lvl="1"/>
            <a:r>
              <a:rPr lang="en-US" dirty="0"/>
              <a:t>Have Eclipse help us</a:t>
            </a:r>
          </a:p>
          <a:p>
            <a:pPr lvl="1"/>
            <a:r>
              <a:rPr lang="en-US" dirty="0"/>
              <a:t>When you’re done and it works, solve the last quiz question</a:t>
            </a:r>
          </a:p>
          <a:p>
            <a:pPr lvl="1"/>
            <a:endParaRPr lang="en-US" dirty="0"/>
          </a:p>
        </p:txBody>
      </p:sp>
      <p:pic>
        <p:nvPicPr>
          <p:cNvPr id="4" name="Picture 3">
            <a:extLst>
              <a:ext uri="{FF2B5EF4-FFF2-40B4-BE49-F238E27FC236}">
                <a16:creationId xmlns:a16="http://schemas.microsoft.com/office/drawing/2014/main" id="{5B9E5D65-6C33-A33D-DEE4-CCB7A03A2A19}"/>
              </a:ext>
            </a:extLst>
          </p:cNvPr>
          <p:cNvPicPr>
            <a:picLocks noChangeAspect="1"/>
          </p:cNvPicPr>
          <p:nvPr/>
        </p:nvPicPr>
        <p:blipFill>
          <a:blip r:embed="rId2"/>
          <a:stretch>
            <a:fillRect/>
          </a:stretch>
        </p:blipFill>
        <p:spPr>
          <a:xfrm>
            <a:off x="4673599" y="1592544"/>
            <a:ext cx="4245897" cy="3117241"/>
          </a:xfrm>
          <a:prstGeom prst="rect">
            <a:avLst/>
          </a:prstGeom>
        </p:spPr>
      </p:pic>
    </p:spTree>
    <p:extLst>
      <p:ext uri="{BB962C8B-B14F-4D97-AF65-F5344CB8AC3E}">
        <p14:creationId xmlns:p14="http://schemas.microsoft.com/office/powerpoint/2010/main" val="30930675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285D81DBE5F5A448E892B34D6B8CF20" ma:contentTypeVersion="2" ma:contentTypeDescription="Create a new document." ma:contentTypeScope="" ma:versionID="026ccaf10de5d9915dfa48c6db16b59b">
  <xsd:schema xmlns:xsd="http://www.w3.org/2001/XMLSchema" xmlns:xs="http://www.w3.org/2001/XMLSchema" xmlns:p="http://schemas.microsoft.com/office/2006/metadata/properties" xmlns:ns2="08600313-7276-4ca7-b5d3-7d86193ee0ac" targetNamespace="http://schemas.microsoft.com/office/2006/metadata/properties" ma:root="true" ma:fieldsID="c887e4ee215f388544e22a2030d7ea35" ns2:_="">
    <xsd:import namespace="08600313-7276-4ca7-b5d3-7d86193ee0a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600313-7276-4ca7-b5d3-7d86193ee0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1B7F2D7-28F4-40DC-BF4D-A63582936AC7}">
  <ds:schemaRefs>
    <ds:schemaRef ds:uri="http://schemas.microsoft.com/sharepoint/v3/contenttype/forms"/>
  </ds:schemaRefs>
</ds:datastoreItem>
</file>

<file path=customXml/itemProps2.xml><?xml version="1.0" encoding="utf-8"?>
<ds:datastoreItem xmlns:ds="http://schemas.openxmlformats.org/officeDocument/2006/customXml" ds:itemID="{86AFFBF5-1744-4DD8-AF35-1BECDBB2194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8600313-7276-4ca7-b5d3-7d86193ee0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CB9D0C4-1816-48BB-B7D3-B65D006E1708}">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10200</TotalTime>
  <Words>784</Words>
  <Application>Microsoft Office PowerPoint</Application>
  <PresentationFormat>On-screen Show (4:3)</PresentationFormat>
  <Paragraphs>99</Paragraphs>
  <Slides>12</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Calibri</vt:lpstr>
      <vt:lpstr>Consolas</vt:lpstr>
      <vt:lpstr>Courier New</vt:lpstr>
      <vt:lpstr>Gill Sans</vt:lpstr>
      <vt:lpstr>Lucida Sans</vt:lpstr>
      <vt:lpstr>Times New Roman</vt:lpstr>
      <vt:lpstr>Verdana</vt:lpstr>
      <vt:lpstr>Wingdings 3</vt:lpstr>
      <vt:lpstr>Office Theme</vt:lpstr>
      <vt:lpstr>Object Introduction</vt:lpstr>
      <vt:lpstr>Class – What, When, Why, &amp; How?</vt:lpstr>
      <vt:lpstr>Class – What, When, Why, &amp; How?</vt:lpstr>
      <vt:lpstr>Using Objects and Methods</vt:lpstr>
      <vt:lpstr>Constructors – What, When, Why, How?</vt:lpstr>
      <vt:lpstr>Constructors – What, When, Why, How?</vt:lpstr>
      <vt:lpstr>Object Constructors</vt:lpstr>
      <vt:lpstr>Using Constructors</vt:lpstr>
      <vt:lpstr>Object Constructors</vt:lpstr>
      <vt:lpstr>Additional Practice</vt:lpstr>
      <vt:lpstr>Now code the StudentGradebook class yourself</vt:lpstr>
      <vt:lpstr>Terminology Review</vt:lpstr>
    </vt:vector>
  </TitlesOfParts>
  <Manager/>
  <Company>RHIT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Gregory Aaron Wilkin</dc:creator>
  <cp:keywords/>
  <dc:description/>
  <cp:lastModifiedBy>Yoder, Jason</cp:lastModifiedBy>
  <cp:revision>72</cp:revision>
  <dcterms:created xsi:type="dcterms:W3CDTF">2016-08-30T15:29:41Z</dcterms:created>
  <dcterms:modified xsi:type="dcterms:W3CDTF">2022-12-05T00:05:27Z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0x0101004285D81DBE5F5A448E892B34D6B8CF20</vt:lpwstr>
  </property>
</Properties>
</file>