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64" r:id="rId7"/>
    <p:sldId id="265" r:id="rId8"/>
    <p:sldId id="285" r:id="rId9"/>
    <p:sldId id="259" r:id="rId10"/>
    <p:sldId id="270" r:id="rId11"/>
    <p:sldId id="262" r:id="rId12"/>
    <p:sldId id="276" r:id="rId13"/>
    <p:sldId id="273" r:id="rId14"/>
    <p:sldId id="274" r:id="rId15"/>
    <p:sldId id="261" r:id="rId16"/>
    <p:sldId id="27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/>
    <p:restoredTop sz="90748" autoAdjust="0"/>
  </p:normalViewPr>
  <p:slideViewPr>
    <p:cSldViewPr>
      <p:cViewPr varScale="1">
        <p:scale>
          <a:sx n="111" d="100"/>
          <a:sy n="111" d="100"/>
        </p:scale>
        <p:origin x="213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TA INSTRUCTIONS:</a:t>
            </a:r>
          </a:p>
          <a:p>
            <a:r>
              <a:rPr lang="en-US" dirty="0"/>
              <a:t>BE SURE TO WALK AROUND while students work</a:t>
            </a:r>
            <a:r>
              <a:rPr lang="en-US" baseline="0" dirty="0"/>
              <a:t> </a:t>
            </a:r>
            <a:r>
              <a:rPr lang="en-US" dirty="0"/>
              <a:t>on recursion examples and NUDGE in the right direction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Be sure</a:t>
            </a:r>
            <a:r>
              <a:rPr lang="en-US" baseline="0" dirty="0"/>
              <a:t> to start quiz BEFORE the break</a:t>
            </a:r>
          </a:p>
          <a:p>
            <a:r>
              <a:rPr lang="en-US" baseline="0" dirty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students struggle with this for 1-2 minutes TOPS and then discuss their ideas for solving it.</a:t>
            </a:r>
          </a:p>
          <a:p>
            <a:r>
              <a:rPr lang="en-US" dirty="0"/>
              <a:t>Its horrible to have to make a new array every time… there must be a better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games/towerofhanoi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F28C85-38B5-5B11-DD51-BBBEA7CBC3CB}"/>
              </a:ext>
            </a:extLst>
          </p:cNvPr>
          <p:cNvSpPr/>
          <p:nvPr/>
        </p:nvSpPr>
        <p:spPr>
          <a:xfrm>
            <a:off x="304800" y="4419600"/>
            <a:ext cx="8534400" cy="213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PracticeRecursiveHelperFunctionsSolution</a:t>
            </a:r>
            <a:endParaRPr lang="en-US" sz="2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C6CA4-5A8B-1061-C755-B292992B6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690951"/>
            <a:ext cx="267689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Recursive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Calculate f(4) …where  </a:t>
            </a:r>
          </a:p>
          <a:p>
            <a:pPr marL="457200" lvl="1" indent="0">
              <a:buNone/>
            </a:pPr>
            <a:r>
              <a:rPr lang="en-US" dirty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/>
              <a:t>Else if n is 1 or 2, then    f(n) = 1</a:t>
            </a:r>
          </a:p>
          <a:p>
            <a:r>
              <a:rPr lang="en-US" dirty="0"/>
              <a:t>f(5) = f(4) + f(3)…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f(5)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f(6)</a:t>
            </a:r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calculations!</a:t>
            </a: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f(40) ?</a:t>
            </a:r>
          </a:p>
          <a:p>
            <a:r>
              <a:rPr lang="en-US" dirty="0"/>
              <a:t>f(400) ?</a:t>
            </a:r>
          </a:p>
          <a:p>
            <a:endParaRPr lang="en-US" dirty="0"/>
          </a:p>
          <a:p>
            <a:r>
              <a:rPr lang="en-US" dirty="0"/>
              <a:t>Open up Fibber.java </a:t>
            </a:r>
          </a:p>
          <a:p>
            <a:pPr lvl="1"/>
            <a:r>
              <a:rPr lang="en-US" dirty="0"/>
              <a:t>(memoization package)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in 0.245 seconds.</a:t>
            </a:r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WITH MEMOIZATION in 0.000 seconds.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Memoization</a:t>
            </a:r>
            <a:r>
              <a:rPr lang="en-US" dirty="0"/>
              <a:t>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43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AF-B632-49F4-9E5E-014137DD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16E0-5B0F-44B6-B7C1-CD54546E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Feedback Loop</a:t>
            </a:r>
          </a:p>
          <a:p>
            <a:r>
              <a:rPr lang="en-US" dirty="0"/>
              <a:t>Tower of Hanoi</a:t>
            </a:r>
          </a:p>
          <a:p>
            <a:r>
              <a:rPr lang="en-US" dirty="0">
                <a:hlinkClick r:id="rId2"/>
              </a:rPr>
              <a:t>https://www.mathsisfun.com/games/towerofhanoi.html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303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sumWholeArray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C812-975B-4D07-AD87-24B7AF10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12175"/>
            <a:ext cx="6934200" cy="37155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48F500-766A-437F-A435-BC97DC22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276600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 other than set up the call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r>
              <a:rPr lang="en-US" dirty="0"/>
              <a:t>You can work with a partner, but each of you should get the code working on your own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E050-70B4-4F0D-81E6-FB4E8544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477000" cy="4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partner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the quiz problem together, then you can finish it on your 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problem and the grading guidelines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i="1" dirty="0"/>
              <a:t>template</a:t>
            </a:r>
            <a:r>
              <a:rPr lang="en-US" dirty="0"/>
              <a:t> for the recursive operation’s Activation Record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</a:t>
            </a:r>
            <a:r>
              <a:rPr lang="en-US" dirty="0"/>
              <a:t>first call to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597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ensures: largest value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returned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cleared of its values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decreasing: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@return the largest value found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0)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1)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#2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non-base case; Fact: size &gt; 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(first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8F51B2-1CC2-431D-A1E6-36E9125CDB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F94FC0-E081-4FF1-A581-A49E7DE31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1EB6B9-E880-4991-9333-83CD2EDC4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7437</TotalTime>
  <Words>1036</Words>
  <Application>Microsoft Macintosh PowerPoint</Application>
  <PresentationFormat>On-screen Show (4:3)</PresentationFormat>
  <Paragraphs>142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Exercise time</vt:lpstr>
      <vt:lpstr>RecursiveHelperFunctions</vt:lpstr>
      <vt:lpstr>Frames for Tracing Recursive Code</vt:lpstr>
      <vt:lpstr>What if the recursive call isn’t in the return?</vt:lpstr>
      <vt:lpstr>PowerPoint Presentation</vt:lpstr>
      <vt:lpstr>Recursive Fibonacci Number</vt:lpstr>
      <vt:lpstr>PowerPoint Presentation</vt:lpstr>
      <vt:lpstr>Memoization</vt:lpstr>
      <vt:lpstr>Memoization Improved Performance</vt:lpstr>
      <vt:lpstr>More Fun (as time allows)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Hollingsworth, Joseph</cp:lastModifiedBy>
  <cp:revision>67</cp:revision>
  <dcterms:created xsi:type="dcterms:W3CDTF">2014-10-07T17:13:01Z</dcterms:created>
  <dcterms:modified xsi:type="dcterms:W3CDTF">2022-11-20T22:22:02Z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