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9"/>
  </p:notesMasterIdLst>
  <p:handoutMasterIdLst>
    <p:handoutMasterId r:id="rId30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258" r:id="rId23"/>
    <p:sldId id="384" r:id="rId24"/>
    <p:sldId id="270" r:id="rId25"/>
    <p:sldId id="271" r:id="rId26"/>
    <p:sldId id="272" r:id="rId27"/>
    <p:sldId id="273" r:id="rId2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6DCEC-30A4-4794-8141-6430DCF0A265}" v="3" dt="2023-11-21T15:39:48.2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281" autoAdjust="0"/>
  </p:normalViewPr>
  <p:slideViewPr>
    <p:cSldViewPr snapToGrid="0"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3E6DCEC-30A4-4794-8141-6430DCF0A265}"/>
    <pc:docChg chg="undo custSel addSld modSld">
      <pc:chgData name="Yoder, Jason" userId="28f4d4d8-da04-4f86-b14d-a21675737bc5" providerId="ADAL" clId="{03E6DCEC-30A4-4794-8141-6430DCF0A265}" dt="2023-11-21T15:46:31.032" v="276" actId="20577"/>
      <pc:docMkLst>
        <pc:docMk/>
      </pc:docMkLst>
      <pc:sldChg chg="addSp modSp add mod modNotesTx">
        <pc:chgData name="Yoder, Jason" userId="28f4d4d8-da04-4f86-b14d-a21675737bc5" providerId="ADAL" clId="{03E6DCEC-30A4-4794-8141-6430DCF0A265}" dt="2023-11-21T15:46:31.032" v="276" actId="20577"/>
        <pc:sldMkLst>
          <pc:docMk/>
          <pc:sldMk cId="3490648585" sldId="258"/>
        </pc:sldMkLst>
        <pc:spChg chg="mod">
          <ac:chgData name="Yoder, Jason" userId="28f4d4d8-da04-4f86-b14d-a21675737bc5" providerId="ADAL" clId="{03E6DCEC-30A4-4794-8141-6430DCF0A265}" dt="2023-11-21T15:45:24.787" v="221" actId="1076"/>
          <ac:spMkLst>
            <pc:docMk/>
            <pc:sldMk cId="3490648585" sldId="258"/>
            <ac:spMk id="2" creationId="{00000000-0000-0000-0000-000000000000}"/>
          </ac:spMkLst>
        </pc:spChg>
        <pc:spChg chg="mod">
          <ac:chgData name="Yoder, Jason" userId="28f4d4d8-da04-4f86-b14d-a21675737bc5" providerId="ADAL" clId="{03E6DCEC-30A4-4794-8141-6430DCF0A265}" dt="2023-11-21T15:46:31.032" v="276" actId="20577"/>
          <ac:spMkLst>
            <pc:docMk/>
            <pc:sldMk cId="3490648585" sldId="258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44:46.644" v="217" actId="20577"/>
          <ac:spMkLst>
            <pc:docMk/>
            <pc:sldMk cId="3490648585" sldId="258"/>
            <ac:spMk id="5" creationId="{B38A22DE-EAA2-2A6E-6B36-6CB57326C225}"/>
          </ac:spMkLst>
        </pc:spChg>
        <pc:picChg chg="mod">
          <ac:chgData name="Yoder, Jason" userId="28f4d4d8-da04-4f86-b14d-a21675737bc5" providerId="ADAL" clId="{03E6DCEC-30A4-4794-8141-6430DCF0A265}" dt="2023-11-21T15:45:26.906" v="222" actId="1076"/>
          <ac:picMkLst>
            <pc:docMk/>
            <pc:sldMk cId="3490648585" sldId="258"/>
            <ac:picMk id="4" creationId="{8EAB44CF-A3F6-4B4C-BC3A-0AA56C34627F}"/>
          </ac:picMkLst>
        </pc:picChg>
      </pc:sldChg>
      <pc:sldChg chg="addSp delSp modSp mod modNotesTx">
        <pc:chgData name="Yoder, Jason" userId="28f4d4d8-da04-4f86-b14d-a21675737bc5" providerId="ADAL" clId="{03E6DCEC-30A4-4794-8141-6430DCF0A265}" dt="2023-11-21T15:31:21.972" v="48" actId="1076"/>
        <pc:sldMkLst>
          <pc:docMk/>
          <pc:sldMk cId="3104463201" sldId="300"/>
        </pc:sldMkLst>
        <pc:spChg chg="del mod">
          <ac:chgData name="Yoder, Jason" userId="28f4d4d8-da04-4f86-b14d-a21675737bc5" providerId="ADAL" clId="{03E6DCEC-30A4-4794-8141-6430DCF0A265}" dt="2023-11-21T15:31:18.859" v="47" actId="478"/>
          <ac:spMkLst>
            <pc:docMk/>
            <pc:sldMk cId="3104463201" sldId="300"/>
            <ac:spMk id="3" creationId="{00000000-0000-0000-0000-000000000000}"/>
          </ac:spMkLst>
        </pc:spChg>
        <pc:spChg chg="add mod">
          <ac:chgData name="Yoder, Jason" userId="28f4d4d8-da04-4f86-b14d-a21675737bc5" providerId="ADAL" clId="{03E6DCEC-30A4-4794-8141-6430DCF0A265}" dt="2023-11-21T15:31:21.972" v="48" actId="1076"/>
          <ac:spMkLst>
            <pc:docMk/>
            <pc:sldMk cId="3104463201" sldId="300"/>
            <ac:spMk id="8" creationId="{55D4AF07-6744-AF07-4C40-5F09BC75DD40}"/>
          </ac:spMkLst>
        </pc:spChg>
      </pc:sldChg>
      <pc:sldChg chg="addSp modSp mod">
        <pc:chgData name="Yoder, Jason" userId="28f4d4d8-da04-4f86-b14d-a21675737bc5" providerId="ADAL" clId="{03E6DCEC-30A4-4794-8141-6430DCF0A265}" dt="2023-11-21T15:34:23.740" v="61" actId="1076"/>
        <pc:sldMkLst>
          <pc:docMk/>
          <pc:sldMk cId="232014179" sldId="382"/>
        </pc:sldMkLst>
        <pc:picChg chg="add mod">
          <ac:chgData name="Yoder, Jason" userId="28f4d4d8-da04-4f86-b14d-a21675737bc5" providerId="ADAL" clId="{03E6DCEC-30A4-4794-8141-6430DCF0A265}" dt="2023-11-21T15:34:23.740" v="61" actId="1076"/>
          <ac:picMkLst>
            <pc:docMk/>
            <pc:sldMk cId="232014179" sldId="382"/>
            <ac:picMk id="4" creationId="{44633198-4935-3084-822F-ABFCAB84F476}"/>
          </ac:picMkLst>
        </pc:picChg>
      </pc:sldChg>
      <pc:sldChg chg="addSp modSp mod">
        <pc:chgData name="Yoder, Jason" userId="28f4d4d8-da04-4f86-b14d-a21675737bc5" providerId="ADAL" clId="{03E6DCEC-30A4-4794-8141-6430DCF0A265}" dt="2023-11-21T15:34:05.061" v="59" actId="1076"/>
        <pc:sldMkLst>
          <pc:docMk/>
          <pc:sldMk cId="1141889518" sldId="383"/>
        </pc:sldMkLst>
        <pc:spChg chg="mod">
          <ac:chgData name="Yoder, Jason" userId="28f4d4d8-da04-4f86-b14d-a21675737bc5" providerId="ADAL" clId="{03E6DCEC-30A4-4794-8141-6430DCF0A265}" dt="2023-11-21T15:34:00.084" v="55" actId="14100"/>
          <ac:spMkLst>
            <pc:docMk/>
            <pc:sldMk cId="1141889518" sldId="383"/>
            <ac:spMk id="2" creationId="{0EAA58DD-CAF7-2612-ED73-C6C3BC806757}"/>
          </ac:spMkLst>
        </pc:spChg>
        <pc:picChg chg="add mod">
          <ac:chgData name="Yoder, Jason" userId="28f4d4d8-da04-4f86-b14d-a21675737bc5" providerId="ADAL" clId="{03E6DCEC-30A4-4794-8141-6430DCF0A265}" dt="2023-11-21T15:34:01.028" v="56" actId="1076"/>
          <ac:picMkLst>
            <pc:docMk/>
            <pc:sldMk cId="1141889518" sldId="383"/>
            <ac:picMk id="4" creationId="{6959979C-3053-5644-2E76-565B470D1D89}"/>
          </ac:picMkLst>
        </pc:picChg>
        <pc:picChg chg="add mod">
          <ac:chgData name="Yoder, Jason" userId="28f4d4d8-da04-4f86-b14d-a21675737bc5" providerId="ADAL" clId="{03E6DCEC-30A4-4794-8141-6430DCF0A265}" dt="2023-11-21T15:34:05.061" v="59" actId="1076"/>
          <ac:picMkLst>
            <pc:docMk/>
            <pc:sldMk cId="1141889518" sldId="383"/>
            <ac:picMk id="8" creationId="{1424ACDD-4614-947A-6E98-32CB2A29D0C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JAY: Introduce SECOND row today (Identity Pie)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Note: You will want to use clicker for slides</a:t>
            </a:r>
            <a:r>
              <a:rPr lang="en-US" baseline="0" dirty="0"/>
              <a:t> today!</a:t>
            </a: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2DArraysAndMapsS</a:t>
            </a:r>
            <a:r>
              <a:rPr lang="en-US" baseline="0" dirty="0"/>
              <a:t>olution.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Thursday, November 30,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8" name="Shape 54">
            <a:extLst>
              <a:ext uri="{FF2B5EF4-FFF2-40B4-BE49-F238E27FC236}">
                <a16:creationId xmlns:a16="http://schemas.microsoft.com/office/drawing/2014/main" id="{55D4AF07-6744-AF07-4C40-5F09BC75DD40}"/>
              </a:ext>
            </a:extLst>
          </p:cNvPr>
          <p:cNvSpPr/>
          <p:nvPr/>
        </p:nvSpPr>
        <p:spPr>
          <a:xfrm>
            <a:off x="520128" y="4786495"/>
            <a:ext cx="6648450" cy="1846659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>
            <a:spAutoFit/>
          </a:bodyPr>
          <a:lstStyle/>
          <a:p>
            <a:pPr lvl="0"/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Practice2DArraysAndMaps</a:t>
            </a:r>
          </a:p>
          <a:p>
            <a:pPr marL="746125" lvl="0" indent="-447675">
              <a:buFont typeface="Arial" panose="020B0604020202020204" pitchFamily="34" charset="0"/>
              <a:buChar char="•"/>
            </a:pPr>
            <a:r>
              <a:rPr lang="en-US" sz="2400" i="1" dirty="0">
                <a:solidFill>
                  <a:schemeClr val="bg1"/>
                </a:solidFill>
              </a:rPr>
              <a:t>PracticeSolution2DArraysAndMaps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Quiz</a:t>
            </a:r>
            <a:r>
              <a:rPr lang="en-US" sz="2400" dirty="0">
                <a:solidFill>
                  <a:srgbClr val="FFFFFF"/>
                </a:solidFill>
              </a:rPr>
              <a:t> for today is</a:t>
            </a:r>
            <a:endParaRPr lang="en-US" sz="2400" i="1" dirty="0">
              <a:solidFill>
                <a:srgbClr val="FFFFFF"/>
              </a:solidFill>
            </a:endParaRPr>
          </a:p>
          <a:p>
            <a:pPr marL="298450" lvl="0"/>
            <a:r>
              <a:rPr lang="en-US" sz="2400" i="1" dirty="0">
                <a:solidFill>
                  <a:srgbClr val="FFFFFF"/>
                </a:solidFill>
              </a:rPr>
              <a:t>2DArraysAndMapsQuiz</a:t>
            </a:r>
          </a:p>
        </p:txBody>
      </p:sp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091CE-ADBB-8E8A-37FD-F2ECC3A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437732"/>
            <a:ext cx="717332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9D31A9-C36C-1060-809A-40AD419C87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6419"/>
          <a:stretch/>
        </p:blipFill>
        <p:spPr>
          <a:xfrm>
            <a:off x="156505" y="1357782"/>
            <a:ext cx="8830990" cy="150516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F4024F-370B-6207-A2C3-7F480F631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3811"/>
          <a:stretch/>
        </p:blipFill>
        <p:spPr>
          <a:xfrm>
            <a:off x="156505" y="3429000"/>
            <a:ext cx="8830990" cy="194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EE708-66D0-E271-8641-841406A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0" y="520677"/>
            <a:ext cx="8574110" cy="4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A0F87-17D8-3018-463D-DFE17E0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309127"/>
            <a:ext cx="724953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590782" y="5846786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C2D9B-6D44-42D8-A7D1-714D9757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314641"/>
            <a:ext cx="8450086" cy="34044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CE9531-AEA4-A4F9-D07A-88FEE0054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78" y="3719072"/>
            <a:ext cx="8797043" cy="1404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379" y="2185359"/>
            <a:ext cx="8425363" cy="1951212"/>
          </a:xfrm>
        </p:spPr>
        <p:txBody>
          <a:bodyPr>
            <a:normAutofit/>
          </a:bodyPr>
          <a:lstStyle/>
          <a:p>
            <a:r>
              <a:rPr lang="en-US" sz="2000"/>
              <a:t>Can collaborate </a:t>
            </a:r>
            <a:r>
              <a:rPr lang="en-US" sz="2000" dirty="0"/>
              <a:t>with a partner on </a:t>
            </a:r>
            <a:r>
              <a:rPr lang="en-US" sz="2000" u="sng" dirty="0"/>
              <a:t>exactly 1 of the operations</a:t>
            </a:r>
          </a:p>
          <a:p>
            <a:r>
              <a:rPr lang="en-US" sz="2000" dirty="0"/>
              <a:t>Consider draw a few map diagrams for test data for </a:t>
            </a:r>
            <a:r>
              <a:rPr lang="en-US" sz="2000" i="1" dirty="0" err="1"/>
              <a:t>getNumberOfCoursesToTake</a:t>
            </a:r>
            <a:endParaRPr lang="en-US" sz="2000" i="1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B44CF-A3F6-4B4C-BC3A-0AA56C346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47" y="640700"/>
            <a:ext cx="6195939" cy="152653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message, then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633198-4935-3084-822F-ABFCAB84F4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7680" y="535384"/>
            <a:ext cx="5153025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211"/>
            <a:ext cx="5261020" cy="828274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59979C-3053-5644-2E76-565B470D1D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0355" y="843122"/>
            <a:ext cx="5172075" cy="5143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24ACDD-4614-947A-6E98-32CB2A29D0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32167" y="1501851"/>
            <a:ext cx="2350263" cy="12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Piazza,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4187</TotalTime>
  <Words>1474</Words>
  <Application>Microsoft Office PowerPoint</Application>
  <PresentationFormat>On-screen Show (4:3)</PresentationFormat>
  <Paragraphs>192</Paragraphs>
  <Slides>24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CSSE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HWMaps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22</cp:revision>
  <cp:lastPrinted>2012-11-29T20:56:52Z</cp:lastPrinted>
  <dcterms:created xsi:type="dcterms:W3CDTF">2007-11-19T15:20:41Z</dcterms:created>
  <dcterms:modified xsi:type="dcterms:W3CDTF">2023-11-30T20:29:47Z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ComplianceAssetId">
    <vt:lpwstr/>
  </property>
  <property fmtid="{D5CDD505-2E9C-101B-9397-08002B2CF9AE}" pid="10" name="TemplateUrl">
    <vt:lpwstr/>
  </property>
</Properties>
</file>