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7"/>
  </p:notesMasterIdLst>
  <p:handoutMasterIdLst>
    <p:handoutMasterId r:id="rId18"/>
  </p:handoutMasterIdLst>
  <p:sldIdLst>
    <p:sldId id="300" r:id="rId5"/>
    <p:sldId id="260" r:id="rId6"/>
    <p:sldId id="263" r:id="rId7"/>
    <p:sldId id="318" r:id="rId8"/>
    <p:sldId id="319" r:id="rId9"/>
    <p:sldId id="382" r:id="rId10"/>
    <p:sldId id="264" r:id="rId11"/>
    <p:sldId id="316" r:id="rId12"/>
    <p:sldId id="304" r:id="rId13"/>
    <p:sldId id="309" r:id="rId14"/>
    <p:sldId id="381" r:id="rId15"/>
    <p:sldId id="385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73" autoAdjust="0"/>
  </p:normalViewPr>
  <p:slideViewPr>
    <p:cSldViewPr snapToGrid="0">
      <p:cViewPr varScale="1">
        <p:scale>
          <a:sx n="72" d="100"/>
          <a:sy n="72" d="100"/>
        </p:scale>
        <p:origin x="17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create a problem if there are two airports in the same zip code.</a:t>
            </a:r>
          </a:p>
          <a:p>
            <a:r>
              <a:rPr lang="en-US" dirty="0"/>
              <a:t>Q: How could we fix that issue and store information if there are two airports in one </a:t>
            </a:r>
            <a:r>
              <a:rPr lang="en-US" dirty="0" err="1"/>
              <a:t>zipcode</a:t>
            </a:r>
            <a:r>
              <a:rPr lang="en-US" dirty="0"/>
              <a:t>?</a:t>
            </a:r>
          </a:p>
          <a:p>
            <a:r>
              <a:rPr lang="en-US" dirty="0"/>
              <a:t>A: We could reverse the order so that the key is the String (Airport) and the value is the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Q: What if there is also Airport that is in two </a:t>
            </a:r>
            <a:r>
              <a:rPr lang="en-US" dirty="0" err="1"/>
              <a:t>zipcodes</a:t>
            </a:r>
            <a:r>
              <a:rPr lang="en-US" dirty="0"/>
              <a:t>?</a:t>
            </a:r>
          </a:p>
          <a:p>
            <a:r>
              <a:rPr lang="en-US" dirty="0"/>
              <a:t>A: We need to store information in a non one-to-one correspondence. This means the value needs to be a collection. </a:t>
            </a:r>
            <a:r>
              <a:rPr lang="en-US"/>
              <a:t>We will </a:t>
            </a:r>
            <a:r>
              <a:rPr lang="en-US" dirty="0"/>
              <a:t>look at an example late of this. (Social Media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&lt;String,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&lt;String&gt;&gt; </a:t>
            </a: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 = new </a:t>
            </a: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String, </a:t>
            </a:r>
            <a:r>
              <a:rPr lang="en-US" sz="1800" err="1">
                <a:latin typeface="Consolas" panose="020B0609020204030204" pitchFamily="49" charset="0"/>
              </a:rPr>
              <a:t>ArrayList</a:t>
            </a:r>
            <a:r>
              <a:rPr lang="en-US" sz="1800">
                <a:latin typeface="Consolas" panose="020B0609020204030204" pitchFamily="49" charset="0"/>
              </a:rPr>
              <a:t>&lt;String&gt;</a:t>
            </a:r>
            <a:r>
              <a:rPr lang="en-US" sz="240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 </a:t>
            </a:r>
            <a:r>
              <a:rPr lang="en-US" sz="2400" err="1">
                <a:latin typeface="Consolas" panose="020B0609020204030204" pitchFamily="49" charset="0"/>
              </a:rPr>
              <a:t>jasonsFriends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jasonsFriends.add</a:t>
            </a:r>
            <a:r>
              <a:rPr lang="en-US" sz="240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54838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/>
              <a:t>friendMap</a:t>
            </a:r>
            <a:r>
              <a:rPr lang="en-US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09044"/>
              </p:ext>
            </p:extLst>
          </p:nvPr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2819" y="5310690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When:</a:t>
            </a:r>
          </a:p>
          <a:p>
            <a:r>
              <a:rPr lang="en-US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Fast access to information based on a unique key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zipcodeToAirport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/>
                <a:cs typeface="Courier New"/>
              </a:rPr>
              <a:t>zipcodeToAirport</a:t>
            </a:r>
            <a:r>
              <a:rPr lang="en-US" dirty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int array using a map</a:t>
            </a:r>
          </a:p>
          <a:p>
            <a:pPr lvl="1"/>
            <a:r>
              <a:rPr lang="en-US" dirty="0"/>
              <a:t>Then we will make a word to square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609CD-808B-7123-9616-67994AF5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9380"/>
              </p:ext>
            </p:extLst>
          </p:nvPr>
        </p:nvGraphicFramePr>
        <p:xfrm>
          <a:off x="880729" y="4335639"/>
          <a:ext cx="2027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318438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92AB7-A154-B68F-F2A2-679AC1DB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97536"/>
              </p:ext>
            </p:extLst>
          </p:nvPr>
        </p:nvGraphicFramePr>
        <p:xfrm>
          <a:off x="5358809" y="4335639"/>
          <a:ext cx="25659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268820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“zero”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“two”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“four”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work with MapExampleV1 from Team's channel </a:t>
            </a:r>
            <a:r>
              <a:rPr lang="en-US" i="1" dirty="0"/>
              <a:t>for Hollingsworth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/>
              <a:t>2DArraysAndMapsSamples.pdf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</TotalTime>
  <Words>1067</Words>
  <Application>Microsoft Office PowerPoint</Application>
  <PresentationFormat>On-screen Show (4:3)</PresentationFormat>
  <Paragraphs>156</Paragraphs>
  <Slides>12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  <vt:lpstr>Academic Integrity Annotation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11</cp:revision>
  <cp:lastPrinted>2012-11-29T20:56:52Z</cp:lastPrinted>
  <dcterms:created xsi:type="dcterms:W3CDTF">2007-11-19T15:20:41Z</dcterms:created>
  <dcterms:modified xsi:type="dcterms:W3CDTF">2023-11-30T20:21:08Z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