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407" r:id="rId3"/>
    <p:sldId id="408" r:id="rId4"/>
    <p:sldId id="40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37A09-5407-4422-9EF1-BA502683EB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004025-3545-4A07-9180-2B3EA9E349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5CD14-783E-4213-B46E-7738CD261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02135-082A-4820-9DBA-7FA1BA5083DB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3F7E7E-515C-48BF-9B18-A4F5414DF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D83AF6-3759-40F6-8022-21D95BF08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EC9BD-FF18-4ADB-8D31-D8B8AFF1C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663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439C8-8F25-4B21-8B4A-18C3627F7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1793EA-0B42-4EB6-B950-1210EFBD26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42E1B2-1290-4CBD-81D8-903CABA42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02135-082A-4820-9DBA-7FA1BA5083DB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3BE53A-885C-4BAD-8003-E5E4D6ABB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7B5C05-A3AD-42D3-B982-038B1BBB1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EC9BD-FF18-4ADB-8D31-D8B8AFF1C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641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31B510-67CB-4A42-A873-7630A54B84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7694B9-8EF4-48C4-A0BD-3AB86A5B2E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25B4AB-D7E6-4516-9227-3DCE133FD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02135-082A-4820-9DBA-7FA1BA5083DB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D9733B-DFFF-46CD-86D1-12644768B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552D52-5772-4C80-BAEF-CE51739DA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EC9BD-FF18-4ADB-8D31-D8B8AFF1C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466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F8AE7-45FC-4186-A7E6-F0F448ACA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F9D0C-00E0-49C0-9A54-11B79DC52F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378DA3-17CF-4C24-98EB-890398752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02135-082A-4820-9DBA-7FA1BA5083DB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A26885-7C80-458F-80DB-F7E7973DD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28281E-F31C-4FBD-BC78-289A627A1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EC9BD-FF18-4ADB-8D31-D8B8AFF1C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908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13B4A-5217-4876-89AB-A2F832449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07CE8F-1CA4-45CB-AE18-03EF200DB5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74A013-AC7A-4C7D-BE42-47B149DFB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02135-082A-4820-9DBA-7FA1BA5083DB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4633F8-8127-4F89-B228-53B574A00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15EAD-B6D5-4234-9509-27D6F0C31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EC9BD-FF18-4ADB-8D31-D8B8AFF1C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997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7EE84-948F-4323-B475-6AE370463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1BA36D-2604-4CB1-9702-27B1E2B595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D77441-CA82-4477-B4D8-6577A08C7C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A22936-A49F-4733-8B4F-41BB11DA6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02135-082A-4820-9DBA-7FA1BA5083DB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B0B138-5FBD-4F93-BC8E-2A882BC0C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FBD21C-5370-4623-8E8A-A8FA4AB15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EC9BD-FF18-4ADB-8D31-D8B8AFF1C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429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12BB9-478C-44DF-B7CD-BD4359632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53BCD5-1D57-4DC8-B9F7-EFF3E3C5F9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106151-7550-4759-8552-21BE000765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B63920-FC9B-4CFA-944D-318CDA16D3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4E4F21-60BE-43A6-8AC2-4AF40EFC68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379892-D899-4DAC-92C5-5FC442DF1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02135-082A-4820-9DBA-7FA1BA5083DB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25058E-6F60-4B1B-9DA1-6F59585EC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B5C81C-8E81-4109-88A1-90A15C46F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EC9BD-FF18-4ADB-8D31-D8B8AFF1C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351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DB7E1-A46D-4E19-8A5D-67CD9AF5C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0BFD7A-C494-40F8-980F-5E2FA9D71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02135-082A-4820-9DBA-7FA1BA5083DB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EB1A36-F2C6-4E5D-9C35-C3E170359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212868-D8DC-4952-B9DB-1381CE5D9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EC9BD-FF18-4ADB-8D31-D8B8AFF1C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031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51DB0D-3CCB-4F96-9749-AE84952D2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02135-082A-4820-9DBA-7FA1BA5083DB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831939-8311-4169-8A65-9215A607D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E4D981-BFE7-43A9-AA44-3BB14BF12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EC9BD-FF18-4ADB-8D31-D8B8AFF1C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9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B2BBC-9B75-4877-9E9B-D9B89C936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439005-C123-44D7-8CEA-A1E80FAC0D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30E0C2-7214-4B65-A63A-B5AAFC9845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C0CEE4-EC05-45FB-A57A-4773ACC46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02135-082A-4820-9DBA-7FA1BA5083DB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E74CDC-5F0D-4809-A89B-F4A510456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50F9FA-5058-4C31-AEDE-E80EDA998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EC9BD-FF18-4ADB-8D31-D8B8AFF1C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538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0850B-FA0A-4D14-8647-601486E0A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A2C26D-0E9F-49DB-907B-C7D6964F53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DE9FCC-8574-415B-A432-3835BD96DB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5956D0-6F3C-4A56-B412-0AE0BA898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02135-082A-4820-9DBA-7FA1BA5083DB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140840-33A6-404D-A447-B422FE73C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7366FD-B7A9-417B-9C11-07851A95F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EC9BD-FF18-4ADB-8D31-D8B8AFF1C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760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8DC28B-5E98-4F8B-9111-02CA43B90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8145A7-6BF4-487B-9DB4-A4617D3C71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BDA0FE-DAC5-4F91-A016-5B728301EA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302135-082A-4820-9DBA-7FA1BA5083DB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26217E-9B83-46D3-8894-2BEDA0B8A9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F267DC-8AEA-401D-A007-6A1AAB7C7C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6EC9BD-FF18-4ADB-8D31-D8B8AFF1C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954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06C32-F3A7-4A9E-B2D6-A260044037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Exam 2 Specification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446637-AD49-4B7A-B83E-609F463E39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776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F4147-54F8-47B0-9447-105805FD9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B22DE5-9250-4B21-B2AD-70C48564EF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000000"/>
                </a:solidFill>
                <a:latin typeface="Times New Roman" panose="02020603050405020304" pitchFamily="18" charset="0"/>
              </a:rPr>
              <a:t>“Written” part </a:t>
            </a: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000000"/>
                </a:solidFill>
                <a:latin typeface="Times New Roman" panose="02020603050405020304" pitchFamily="18" charset="0"/>
              </a:rPr>
              <a:t>Tuesday, in class 110 minutes time limit  </a:t>
            </a: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000000"/>
                </a:solidFill>
                <a:latin typeface="Times New Roman" panose="02020603050405020304" pitchFamily="18" charset="0"/>
              </a:rPr>
              <a:t>Administered through </a:t>
            </a:r>
            <a:r>
              <a:rPr lang="en-US" sz="36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Gradescope</a:t>
            </a:r>
            <a:r>
              <a:rPr lang="en-US" sz="3600" dirty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000000"/>
                </a:solidFill>
                <a:latin typeface="Times New Roman" panose="02020603050405020304" pitchFamily="18" charset="0"/>
              </a:rPr>
              <a:t>There will be a link from the 220 Moodle site to </a:t>
            </a:r>
            <a:r>
              <a:rPr lang="en-US" sz="36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Gradescope</a:t>
            </a:r>
            <a:r>
              <a:rPr lang="en-US" sz="3600" dirty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</a:p>
          <a:p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743897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F4147-54F8-47B0-9447-105805FD9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B22DE5-9250-4B21-B2AD-70C48564EF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Programming part in class </a:t>
            </a: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Thursday, in class 110 minutes time limit </a:t>
            </a: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Recursion problems (4 provided you solve 3 of the 4) </a:t>
            </a: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Refactoring problem (like Pets refactoring in </a:t>
            </a:r>
            <a:r>
              <a:rPr lang="en-US" i="1" dirty="0">
                <a:solidFill>
                  <a:srgbClr val="000000"/>
                </a:solidFill>
                <a:latin typeface="Times New Roman" panose="02020603050405020304" pitchFamily="18" charset="0"/>
              </a:rPr>
              <a:t>Interfaces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package in your repo) </a:t>
            </a: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There will be a link from 220 Moodle site to a .zip that you will download and import into Eclipse </a:t>
            </a: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Upload .java files back to the drop box </a:t>
            </a:r>
          </a:p>
          <a:p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330923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F4147-54F8-47B0-9447-105805FD9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B22DE5-9250-4B21-B2AD-70C48564EF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Graphics programming part </a:t>
            </a: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Outside of class with a window of time to do this part starting Friday until Sunday at 23:59 </a:t>
            </a: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There will be a link from 220 Moodle site to a .zip that you will download and import into Eclipse </a:t>
            </a: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This will be an event-based graphics programming problem </a:t>
            </a: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Upload .java files back to the Moodle drop box </a:t>
            </a:r>
          </a:p>
          <a:p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5774280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163</Words>
  <Application>Microsoft Office PowerPoint</Application>
  <PresentationFormat>Widescreen</PresentationFormat>
  <Paragraphs>19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Office Theme</vt:lpstr>
      <vt:lpstr>Exam 2 Specification</vt:lpstr>
      <vt:lpstr>Exam 2</vt:lpstr>
      <vt:lpstr>Exam 2</vt:lpstr>
      <vt:lpstr>Exam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 2 Specification</dc:title>
  <dc:creator>Yoder, Jason</dc:creator>
  <cp:lastModifiedBy>Yoder, Jason</cp:lastModifiedBy>
  <cp:revision>1</cp:revision>
  <dcterms:created xsi:type="dcterms:W3CDTF">2022-04-18T15:54:09Z</dcterms:created>
  <dcterms:modified xsi:type="dcterms:W3CDTF">2022-04-18T15:54:50Z</dcterms:modified>
</cp:coreProperties>
</file>