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1" r:id="rId6"/>
    <p:sldId id="402" r:id="rId7"/>
    <p:sldId id="288" r:id="rId8"/>
    <p:sldId id="401" r:id="rId9"/>
    <p:sldId id="382" r:id="rId10"/>
    <p:sldId id="380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9BA59-1E0C-4156-BC6F-91B9428AF3F6}" v="6" dt="2021-10-07T12:50:40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Coupling,</a:t>
            </a:r>
            <a:r>
              <a:rPr lang="en-US" baseline="0"/>
              <a:t> a</a:t>
            </a:r>
            <a:r>
              <a:rPr lang="en-US"/>
              <a:t>lso</a:t>
            </a:r>
            <a:r>
              <a:rPr lang="en-US" baseline="0"/>
              <a:t> dependencies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Sunday, April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Coupling Yes</a:t>
            </a:r>
            <a:endParaRPr lang="en-US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0" indent="0">
              <a:buNone/>
            </a:pPr>
            <a:r>
              <a:rPr lang="en-US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98D5E-C53E-4B60-A301-18929654B5F8}"/>
</file>

<file path=customXml/itemProps2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502</Words>
  <Application>Microsoft Macintosh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Hollingsworth, Joseph</cp:lastModifiedBy>
  <cp:revision>5</cp:revision>
  <cp:lastPrinted>2016-10-04T12:27:03Z</cp:lastPrinted>
  <dcterms:created xsi:type="dcterms:W3CDTF">2011-04-14T18:16:00Z</dcterms:created>
  <dcterms:modified xsi:type="dcterms:W3CDTF">2022-04-18T00:45:57Z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