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334" r:id="rId16"/>
    <p:sldId id="277" r:id="rId17"/>
    <p:sldId id="356" r:id="rId18"/>
    <p:sldId id="357" r:id="rId19"/>
    <p:sldId id="358" r:id="rId20"/>
    <p:sldId id="359" r:id="rId21"/>
    <p:sldId id="318" r:id="rId22"/>
    <p:sldId id="319" r:id="rId23"/>
    <p:sldId id="360" r:id="rId24"/>
    <p:sldId id="361" r:id="rId25"/>
    <p:sldId id="362" r:id="rId26"/>
    <p:sldId id="332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17D63-5D52-41AE-887F-0B9E4DDBDD20}" v="1" dt="2022-05-16T17:17:5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>
      <p:cViewPr varScale="1">
        <p:scale>
          <a:sx n="117" d="100"/>
          <a:sy n="117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which part of the expression grows the fastest as n,</a:t>
            </a:r>
            <a:r>
              <a:rPr lang="en-US" baseline="0" dirty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Big-Oh of each?</a:t>
            </a:r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students get through things quickly</a:t>
            </a:r>
            <a:r>
              <a:rPr lang="en-US" baseline="0" dirty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+</a:t>
            </a:r>
            <a:br>
              <a:rPr lang="en-US" dirty="0"/>
            </a:br>
            <a:r>
              <a:rPr lang="en-US" dirty="0" err="1"/>
              <a:t>BiG</a:t>
            </a:r>
            <a:r>
              <a:rPr lang="en-US" dirty="0"/>
              <a:t>-O Notation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FC399-1E29-7D4B-85AF-66732E35E67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E3E50-A240-80D8-A78D-A7D1D25A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D4294C-2FF2-382F-284F-CAC867A8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13401-0F2C-A1A4-CAE5-115E27630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limiting behavior </a:t>
            </a:r>
          </a:p>
          <a:p>
            <a:pPr lvl="1"/>
            <a:r>
              <a:rPr lang="en-US" dirty="0"/>
              <a:t>How slow it can possibly run?</a:t>
            </a:r>
          </a:p>
          <a:p>
            <a:pPr lvl="1"/>
            <a:r>
              <a:rPr lang="en-US" dirty="0"/>
              <a:t>Describes the </a:t>
            </a:r>
            <a:r>
              <a:rPr lang="en-US" u="sng" dirty="0"/>
              <a:t>worst case</a:t>
            </a:r>
          </a:p>
          <a:p>
            <a:r>
              <a:rPr lang="en-US" dirty="0"/>
              <a:t>Used for Classifying Algorithm Efficiency</a:t>
            </a:r>
          </a:p>
          <a:p>
            <a:r>
              <a:rPr lang="en-US" dirty="0"/>
              <a:t>“O” for “Order”</a:t>
            </a:r>
          </a:p>
          <a:p>
            <a:pPr lvl="1"/>
            <a:r>
              <a:rPr lang="en-US" dirty="0"/>
              <a:t>O(n) </a:t>
            </a:r>
            <a:r>
              <a:rPr lang="en-US" dirty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Care About Constants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70487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C68BB4-FE19-754E-9980-9B004E76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82759"/>
            <a:ext cx="7391399" cy="34720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2F283B-6588-4A17-9501-58C69A53AC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1359</Words>
  <Application>Microsoft Macintosh PowerPoint</Application>
  <PresentationFormat>On-screen Show (4:3)</PresentationFormat>
  <Paragraphs>213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Lucida Sans Typewriter</vt:lpstr>
      <vt:lpstr>Verdana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  <vt:lpstr>Data Structures + BiG-O Notation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24</cp:revision>
  <cp:lastPrinted>2015-10-26T12:57:27Z</cp:lastPrinted>
  <dcterms:created xsi:type="dcterms:W3CDTF">2007-11-19T15:20:41Z</dcterms:created>
  <dcterms:modified xsi:type="dcterms:W3CDTF">2022-10-31T17:32:13Z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