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8"/>
  </p:notesMasterIdLst>
  <p:handoutMasterIdLst>
    <p:handoutMasterId r:id="rId29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384" r:id="rId23"/>
    <p:sldId id="270" r:id="rId24"/>
    <p:sldId id="271" r:id="rId25"/>
    <p:sldId id="272" r:id="rId26"/>
    <p:sldId id="273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CFE12-58A5-41F5-B330-9BEFD567C01A}" v="5" dt="2022-03-10T19:35:47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281" autoAdjust="0"/>
  </p:normalViewPr>
  <p:slideViewPr>
    <p:cSldViewPr snapToGrid="0">
      <p:cViewPr varScale="1">
        <p:scale>
          <a:sx n="90" d="100"/>
          <a:sy n="90" d="100"/>
        </p:scale>
        <p:origin x="22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Note: You will want to use clicker for slides</a:t>
            </a:r>
            <a:r>
              <a:rPr lang="en-US" baseline="0"/>
              <a:t> today!</a:t>
            </a: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hard copy of code from 2DArraysAndMapsS</a:t>
            </a:r>
            <a:r>
              <a:rPr lang="en-US" baseline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Friday, September 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Today’s Eclipse project: </a:t>
            </a:r>
            <a:r>
              <a:rPr lang="en-US" sz="2400" i="1" dirty="0"/>
              <a:t>Practice2DArraysAndMaps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091CE-ADBB-8E8A-37FD-F2ECC3A3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437732"/>
            <a:ext cx="7173326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24F68-241A-2161-C629-18B2E415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" y="658426"/>
            <a:ext cx="8156175" cy="3121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64E37-0886-12F1-7241-1B3FD2A9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3" y="3780055"/>
            <a:ext cx="8156176" cy="26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EE708-66D0-E271-8641-841406A0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0" y="520677"/>
            <a:ext cx="8574110" cy="46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A0F87-17D8-3018-463D-DFE17E04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1" y="309127"/>
            <a:ext cx="7249537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590782" y="5846786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C2D9B-6D44-42D8-A7D1-714D9757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7" y="314641"/>
            <a:ext cx="8450086" cy="34044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CE9531-AEA4-A4F9-D07A-88FEE005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8" y="3719072"/>
            <a:ext cx="8797043" cy="14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/>
              <a:t>Practice2DArraysAndMaps</a:t>
            </a:r>
          </a:p>
          <a:p>
            <a:r>
              <a:rPr lang="en-US" sz="2800" i="1" dirty="0"/>
              <a:t>2DArraysAndMapsQuiz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message, then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327"/>
            <a:ext cx="5261020" cy="1143000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Piazza,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1322</Words>
  <Application>Microsoft Office PowerPoint</Application>
  <PresentationFormat>On-screen Show (4:3)</PresentationFormat>
  <Paragraphs>174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CSSE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Ludden, Ian</cp:lastModifiedBy>
  <cp:revision>18</cp:revision>
  <cp:lastPrinted>2012-11-29T20:56:52Z</cp:lastPrinted>
  <dcterms:created xsi:type="dcterms:W3CDTF">2007-11-19T15:20:41Z</dcterms:created>
  <dcterms:modified xsi:type="dcterms:W3CDTF">2023-09-01T20:40:08Z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