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7"/>
  </p:notesMasterIdLst>
  <p:handoutMasterIdLst>
    <p:handoutMasterId r:id="rId28"/>
  </p:handoutMasterIdLst>
  <p:sldIdLst>
    <p:sldId id="311" r:id="rId2"/>
    <p:sldId id="313" r:id="rId3"/>
    <p:sldId id="331" r:id="rId4"/>
    <p:sldId id="332" r:id="rId5"/>
    <p:sldId id="333" r:id="rId6"/>
    <p:sldId id="310" r:id="rId7"/>
    <p:sldId id="314" r:id="rId8"/>
    <p:sldId id="315" r:id="rId9"/>
    <p:sldId id="317" r:id="rId10"/>
    <p:sldId id="318" r:id="rId11"/>
    <p:sldId id="320" r:id="rId12"/>
    <p:sldId id="321" r:id="rId13"/>
    <p:sldId id="334" r:id="rId14"/>
    <p:sldId id="335" r:id="rId15"/>
    <p:sldId id="319" r:id="rId16"/>
    <p:sldId id="336" r:id="rId17"/>
    <p:sldId id="322" r:id="rId18"/>
    <p:sldId id="323" r:id="rId19"/>
    <p:sldId id="325" r:id="rId20"/>
    <p:sldId id="328" r:id="rId21"/>
    <p:sldId id="329" r:id="rId22"/>
    <p:sldId id="312" r:id="rId23"/>
    <p:sldId id="326" r:id="rId24"/>
    <p:sldId id="327" r:id="rId25"/>
    <p:sldId id="330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62" d="100"/>
          <a:sy n="62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AC6D1C2-DC6F-46C3-9D56-780C26BCA3E0}"/>
    <pc:docChg chg="modSld">
      <pc:chgData name="Yoder, Jason" userId="28f4d4d8-da04-4f86-b14d-a21675737bc5" providerId="ADAL" clId="{2AC6D1C2-DC6F-46C3-9D56-780C26BCA3E0}" dt="2023-09-03T17:53:09.181" v="9" actId="20577"/>
      <pc:docMkLst>
        <pc:docMk/>
      </pc:docMkLst>
      <pc:sldChg chg="modSp mod">
        <pc:chgData name="Yoder, Jason" userId="28f4d4d8-da04-4f86-b14d-a21675737bc5" providerId="ADAL" clId="{2AC6D1C2-DC6F-46C3-9D56-780C26BCA3E0}" dt="2023-09-03T17:53:09.181" v="9" actId="20577"/>
        <pc:sldMkLst>
          <pc:docMk/>
          <pc:sldMk cId="3262595057" sldId="311"/>
        </pc:sldMkLst>
        <pc:spChg chg="mod">
          <ac:chgData name="Yoder, Jason" userId="28f4d4d8-da04-4f86-b14d-a21675737bc5" providerId="ADAL" clId="{2AC6D1C2-DC6F-46C3-9D56-780C26BCA3E0}" dt="2023-09-03T17:53:09.181" v="9" actId="20577"/>
          <ac:spMkLst>
            <pc:docMk/>
            <pc:sldMk cId="3262595057" sldId="311"/>
            <ac:spMk id="3" creationId="{25DE3A95-9095-C9FA-B463-89F721FD60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collisions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this some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21560</TotalTime>
  <Words>1303</Words>
  <Application>Microsoft Office PowerPoint</Application>
  <PresentationFormat>On-screen Show (4:3)</PresentationFormat>
  <Paragraphs>225</Paragraphs>
  <Slides>25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CSSE 220</vt:lpstr>
      <vt:lpstr>The specific problem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1180</cp:revision>
  <cp:lastPrinted>2016-10-24T15:45:17Z</cp:lastPrinted>
  <dcterms:created xsi:type="dcterms:W3CDTF">2011-02-07T04:01:01Z</dcterms:created>
  <dcterms:modified xsi:type="dcterms:W3CDTF">2023-09-03T17:53:13Z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