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3"/>
  </p:notesMasterIdLst>
  <p:handoutMasterIdLst>
    <p:handoutMasterId r:id="rId14"/>
  </p:handoutMasterIdLst>
  <p:sldIdLst>
    <p:sldId id="305" r:id="rId5"/>
    <p:sldId id="289" r:id="rId6"/>
    <p:sldId id="301" r:id="rId7"/>
    <p:sldId id="302" r:id="rId8"/>
    <p:sldId id="280" r:id="rId9"/>
    <p:sldId id="304" r:id="rId10"/>
    <p:sldId id="281" r:id="rId11"/>
    <p:sldId id="303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CFC5C-A3D8-4A45-9135-CC5102AAEF63}" v="1" dt="2023-09-03T17:55:38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6327" autoAdjust="0"/>
  </p:normalViewPr>
  <p:slideViewPr>
    <p:cSldViewPr snapToGrid="0" snapToObjects="1">
      <p:cViewPr varScale="1">
        <p:scale>
          <a:sx n="76" d="100"/>
          <a:sy n="76" d="100"/>
        </p:scale>
        <p:origin x="10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EC9CFC5C-A3D8-4A45-9135-CC5102AAEF63}"/>
    <pc:docChg chg="modSld">
      <pc:chgData name="Yoder, Jason" userId="28f4d4d8-da04-4f86-b14d-a21675737bc5" providerId="ADAL" clId="{EC9CFC5C-A3D8-4A45-9135-CC5102AAEF63}" dt="2023-09-03T17:55:42.414" v="7" actId="20577"/>
      <pc:docMkLst>
        <pc:docMk/>
      </pc:docMkLst>
      <pc:sldChg chg="addSp modSp mod">
        <pc:chgData name="Yoder, Jason" userId="28f4d4d8-da04-4f86-b14d-a21675737bc5" providerId="ADAL" clId="{EC9CFC5C-A3D8-4A45-9135-CC5102AAEF63}" dt="2023-09-03T17:55:42.414" v="7" actId="20577"/>
        <pc:sldMkLst>
          <pc:docMk/>
          <pc:sldMk cId="0" sldId="305"/>
        </pc:sldMkLst>
        <pc:spChg chg="add mod">
          <ac:chgData name="Yoder, Jason" userId="28f4d4d8-da04-4f86-b14d-a21675737bc5" providerId="ADAL" clId="{EC9CFC5C-A3D8-4A45-9135-CC5102AAEF63}" dt="2023-09-03T17:55:42.414" v="7" actId="20577"/>
          <ac:spMkLst>
            <pc:docMk/>
            <pc:sldMk cId="0" sldId="305"/>
            <ac:spMk id="3" creationId="{2D8B0936-E9FC-0535-9B5D-4104E1DB30C7}"/>
          </ac:spMkLst>
        </pc:spChg>
      </pc:sldChg>
    </pc:docChg>
  </pc:docChgLst>
  <pc:docChgLst>
    <pc:chgData name="Letscher, Emma" userId="S::letscher@rose-hulman.edu::20371dcc-26e5-4071-a277-9ad1573a75d4" providerId="AD" clId="Web-{64CD517A-63B4-4512-AD92-F40D4A1E82E9}"/>
    <pc:docChg chg="modSld">
      <pc:chgData name="Letscher, Emma" userId="S::letscher@rose-hulman.edu::20371dcc-26e5-4071-a277-9ad1573a75d4" providerId="AD" clId="Web-{64CD517A-63B4-4512-AD92-F40D4A1E82E9}" dt="2021-11-18T02:10:36.489" v="1" actId="1076"/>
      <pc:docMkLst>
        <pc:docMk/>
      </pc:docMkLst>
      <pc:sldChg chg="modSp">
        <pc:chgData name="Letscher, Emma" userId="S::letscher@rose-hulman.edu::20371dcc-26e5-4071-a277-9ad1573a75d4" providerId="AD" clId="Web-{64CD517A-63B4-4512-AD92-F40D4A1E82E9}" dt="2021-11-18T02:10:36.489" v="1" actId="1076"/>
        <pc:sldMkLst>
          <pc:docMk/>
          <pc:sldMk cId="1039415562" sldId="304"/>
        </pc:sldMkLst>
        <pc:spChg chg="mod">
          <ac:chgData name="Letscher, Emma" userId="S::letscher@rose-hulman.edu::20371dcc-26e5-4071-a277-9ad1573a75d4" providerId="AD" clId="Web-{64CD517A-63B4-4512-AD92-F40D4A1E82E9}" dt="2021-11-18T02:10:36.489" v="1" actId="1076"/>
          <ac:spMkLst>
            <pc:docMk/>
            <pc:sldMk cId="1039415562" sldId="30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See </a:t>
            </a:r>
            <a:r>
              <a:rPr lang="en-US" dirty="0" err="1"/>
              <a:t>function.FunctionObjects</a:t>
            </a:r>
            <a:r>
              <a:rPr lang="en-US" dirty="0"/>
              <a:t> example, look at docs for Comparator.  Implement one</a:t>
            </a:r>
            <a:r>
              <a:rPr lang="en-US" baseline="0" dirty="0"/>
              <a:t> or two together, then have them work on the rest for awhile.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September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0936-E9FC-0535-9B5D-4104E1DB30C7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compare</a:t>
            </a:r>
            <a:endParaRPr lang="en-US" sz="44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 (Comparable and Comparator)</a:t>
            </a:r>
          </a:p>
          <a:p>
            <a:r>
              <a:rPr lang="en-US" dirty="0"/>
              <a:t>Project worktime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br>
              <a:rPr lang="en-US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197478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sortV1(String[]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a1.length;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(a1[k].length()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sortV1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sortV2(String[]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a1[k].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C3C4A-1C0A-0E49-821B-82497009FED3}"/>
              </a:ext>
            </a:extLst>
          </p:cNvPr>
          <p:cNvSpPr/>
          <p:nvPr/>
        </p:nvSpPr>
        <p:spPr>
          <a:xfrm>
            <a:off x="381000" y="2895600"/>
            <a:ext cx="8534400" cy="197224"/>
          </a:xfrm>
          <a:prstGeom prst="roundRect">
            <a:avLst/>
          </a:prstGeom>
          <a:noFill/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F839-C8AE-554B-B09D-1D8961AD44EA}"/>
              </a:ext>
            </a:extLst>
          </p:cNvPr>
          <p:cNvSpPr txBox="1"/>
          <p:nvPr/>
        </p:nvSpPr>
        <p:spPr>
          <a:xfrm>
            <a:off x="1891553" y="520849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only lines of code that are different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309A3E-54E2-604E-909A-C2F92B8D8EF3}"/>
              </a:ext>
            </a:extLst>
          </p:cNvPr>
          <p:cNvSpPr/>
          <p:nvPr/>
        </p:nvSpPr>
        <p:spPr>
          <a:xfrm>
            <a:off x="3818609" y="3119718"/>
            <a:ext cx="260332" cy="2124635"/>
          </a:xfrm>
          <a:custGeom>
            <a:avLst/>
            <a:gdLst>
              <a:gd name="connsiteX0" fmla="*/ 260332 w 260332"/>
              <a:gd name="connsiteY0" fmla="*/ 2124635 h 2124635"/>
              <a:gd name="connsiteX1" fmla="*/ 356 w 260332"/>
              <a:gd name="connsiteY1" fmla="*/ 1075764 h 2124635"/>
              <a:gd name="connsiteX2" fmla="*/ 215509 w 260332"/>
              <a:gd name="connsiteY2" fmla="*/ 0 h 21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32" h="2124635">
                <a:moveTo>
                  <a:pt x="260332" y="2124635"/>
                </a:moveTo>
                <a:cubicBezTo>
                  <a:pt x="134079" y="1777252"/>
                  <a:pt x="7826" y="1429870"/>
                  <a:pt x="356" y="1075764"/>
                </a:cubicBezTo>
                <a:cubicBezTo>
                  <a:pt x="-7114" y="721658"/>
                  <a:pt x="104197" y="360829"/>
                  <a:pt x="215509" y="0"/>
                </a:cubicBezTo>
              </a:path>
            </a:pathLst>
          </a:custGeom>
          <a:noFill/>
          <a:ln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  <a:p>
            <a:r>
              <a:rPr lang="en-US" dirty="0"/>
              <a:t>Examples on next slide if you get stuck</a:t>
            </a:r>
            <a:endParaRPr lang="en-US" dirty="0">
              <a:latin typeface="Lucida Sans Typewriter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14"/>
            <a:ext cx="8229600" cy="11430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553"/>
            <a:ext cx="8458200" cy="55760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colors = new String[] {"red", "orange", "yellow", "green", "blue", "indigo", "violet"};  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[default]: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s1.charAt(1);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second = s2.charAt(1);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[second letter]: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first = s1.indexOf("e");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second = s2.indexOf("e");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[first e position]: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7BAD-0198-8249-8A78-1B86C528DD57}"/>
              </a:ext>
            </a:extLst>
          </p:cNvPr>
          <p:cNvSpPr/>
          <p:nvPr/>
        </p:nvSpPr>
        <p:spPr>
          <a:xfrm>
            <a:off x="313765" y="1057835"/>
            <a:ext cx="8601635" cy="318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3ACF4-FD25-E142-A3B7-D3664846FBE7}"/>
              </a:ext>
            </a:extLst>
          </p:cNvPr>
          <p:cNvSpPr/>
          <p:nvPr/>
        </p:nvSpPr>
        <p:spPr>
          <a:xfrm>
            <a:off x="313765" y="4312024"/>
            <a:ext cx="8601635" cy="229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BF21EC-2312-45E2-BCEE-8937A76D9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D45979-7452-4F9F-A6D3-7748092E7D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A09E4F-BF38-48A0-AF6F-D0173F0C7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8535</TotalTime>
  <Words>985</Words>
  <Application>Microsoft Office PowerPoint</Application>
  <PresentationFormat>On-screen Show (4:3)</PresentationFormat>
  <Paragraphs>124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Lucida Sans Typewriter</vt:lpstr>
      <vt:lpstr>Office Theme</vt:lpstr>
      <vt:lpstr>CSSE 220</vt:lpstr>
      <vt:lpstr>Today’s Plan</vt:lpstr>
      <vt:lpstr>How to Sort in Java</vt:lpstr>
      <vt:lpstr>When Your Object is Sortable</vt:lpstr>
      <vt:lpstr>A Sort of a Different Order</vt:lpstr>
      <vt:lpstr>Code duplication again!</vt:lpstr>
      <vt:lpstr>Solution: Function Objects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932</cp:revision>
  <cp:lastPrinted>2008-10-29T02:15:06Z</cp:lastPrinted>
  <dcterms:created xsi:type="dcterms:W3CDTF">2011-01-13T14:36:30Z</dcterms:created>
  <dcterms:modified xsi:type="dcterms:W3CDTF">2023-09-03T17:55:45Z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