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4" r:id="rId5"/>
    <p:sldId id="411" r:id="rId6"/>
    <p:sldId id="412" r:id="rId7"/>
    <p:sldId id="415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20" autoAdjust="0"/>
    <p:restoredTop sz="96646" autoAdjust="0"/>
  </p:normalViewPr>
  <p:slideViewPr>
    <p:cSldViewPr>
      <p:cViewPr varScale="1">
        <p:scale>
          <a:sx n="114" d="100"/>
          <a:sy n="114" d="100"/>
        </p:scale>
        <p:origin x="11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54D3117-1E21-4E36-A5AA-FF8993294265}"/>
    <pc:docChg chg="modSld">
      <pc:chgData name="Yoder, Jason" userId="28f4d4d8-da04-4f86-b14d-a21675737bc5" providerId="ADAL" clId="{154D3117-1E21-4E36-A5AA-FF8993294265}" dt="2023-09-13T20:07:19.141" v="11" actId="1076"/>
      <pc:docMkLst>
        <pc:docMk/>
      </pc:docMkLst>
      <pc:sldChg chg="addSp modSp mod">
        <pc:chgData name="Yoder, Jason" userId="28f4d4d8-da04-4f86-b14d-a21675737bc5" providerId="ADAL" clId="{154D3117-1E21-4E36-A5AA-FF8993294265}" dt="2023-09-13T20:07:19.141" v="11" actId="1076"/>
        <pc:sldMkLst>
          <pc:docMk/>
          <pc:sldMk cId="3205359590" sldId="284"/>
        </pc:sldMkLst>
        <pc:spChg chg="mod">
          <ac:chgData name="Yoder, Jason" userId="28f4d4d8-da04-4f86-b14d-a21675737bc5" providerId="ADAL" clId="{154D3117-1E21-4E36-A5AA-FF8993294265}" dt="2023-09-03T17:45:33.877" v="7" actId="20577"/>
          <ac:spMkLst>
            <pc:docMk/>
            <pc:sldMk cId="3205359590" sldId="284"/>
            <ac:spMk id="3" creationId="{A9367514-884D-E2DB-D7C1-8927241ADF48}"/>
          </ac:spMkLst>
        </pc:spChg>
        <pc:picChg chg="add mod">
          <ac:chgData name="Yoder, Jason" userId="28f4d4d8-da04-4f86-b14d-a21675737bc5" providerId="ADAL" clId="{154D3117-1E21-4E36-A5AA-FF8993294265}" dt="2023-09-13T20:07:19.141" v="11" actId="1076"/>
          <ac:picMkLst>
            <pc:docMk/>
            <pc:sldMk cId="3205359590" sldId="284"/>
            <ac:picMk id="7" creationId="{4657845C-2492-738D-9473-F5A871E021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refer them to:</a:t>
            </a:r>
          </a:p>
          <a:p>
            <a:endParaRPr lang="en-US" dirty="0"/>
          </a:p>
          <a:p>
            <a:r>
              <a:rPr lang="en-US" dirty="0"/>
              <a:t>http://plantuml.com/class-diagram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Part 1 - UML </a:t>
            </a:r>
            <a:r>
              <a:rPr lang="en-US" sz="6000" dirty="0"/>
              <a:t>Code</a:t>
            </a:r>
            <a:br>
              <a:rPr lang="en-US" sz="60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67514-884D-E2DB-D7C1-8927241ADF48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oneclassonejob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53255-CF2C-253B-FE5B-2D876A38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7B9CFF-6208-BE40-85DD-9A09C9D5DDA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There are NO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today. Have paper/</a:t>
            </a:r>
            <a:r>
              <a:rPr lang="en-US" sz="2400" dirty="0" err="1">
                <a:solidFill>
                  <a:srgbClr val="FFFFFF"/>
                </a:solidFill>
              </a:rPr>
              <a:t>plantUML</a:t>
            </a:r>
            <a:r>
              <a:rPr lang="en-US" sz="2400" dirty="0">
                <a:solidFill>
                  <a:srgbClr val="FFFFFF"/>
                </a:solidFill>
              </a:rPr>
              <a:t> ready!</a:t>
            </a:r>
            <a:endParaRPr lang="en-US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7845C-2492-738D-9473-F5A871E0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8122"/>
            <a:ext cx="5181600" cy="8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05326"/>
            <a:ext cx="4448383" cy="17044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6397626" cy="66534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Main()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setAllBValuesTo3()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A( name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B()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 "*" A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A-&gt;  B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5413" cy="1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417076" cy="8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219783" cy="14758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handleRequirement1(name: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String&gt;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4905583" cy="14758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private/public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5C51D4-CB3C-2742-A431-B9750C4A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2928392"/>
            <a:ext cx="6426200" cy="1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in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5" y="1600200"/>
            <a:ext cx="8938005" cy="4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927" y="94649"/>
            <a:ext cx="394376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845426" cy="66534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5F4438-14E2-6E46-AFDD-23241D206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3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99FFE-3069-4F75-8FB8-7719DBB46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91038B-BF0E-4A77-87DF-C49EC76AAF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D63386-58C0-4AE8-8250-8035951A89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18742</TotalTime>
  <Words>490</Words>
  <Application>Microsoft Office PowerPoint</Application>
  <PresentationFormat>On-screen Show (4:3)</PresentationFormat>
  <Paragraphs>157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CSSE 220</vt:lpstr>
      <vt:lpstr>PlantUML Previous Example</vt:lpstr>
      <vt:lpstr>PlantUML adding types</vt:lpstr>
      <vt:lpstr>PlantUML adding private/public</vt:lpstr>
      <vt:lpstr>Controlling Layout in PlantUML</vt:lpstr>
      <vt:lpstr>PlantUML Adding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208</cp:revision>
  <cp:lastPrinted>2016-09-27T10:57:46Z</cp:lastPrinted>
  <dcterms:created xsi:type="dcterms:W3CDTF">2013-12-22T20:42:02Z</dcterms:created>
  <dcterms:modified xsi:type="dcterms:W3CDTF">2023-09-13T20:07:21Z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