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1"/>
  </p:notesMasterIdLst>
  <p:handoutMasterIdLst>
    <p:handoutMasterId r:id="rId12"/>
  </p:handoutMasterIdLst>
  <p:sldIdLst>
    <p:sldId id="340" r:id="rId5"/>
    <p:sldId id="296" r:id="rId6"/>
    <p:sldId id="304" r:id="rId7"/>
    <p:sldId id="341" r:id="rId8"/>
    <p:sldId id="342" r:id="rId9"/>
    <p:sldId id="336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DA6098F7-803F-4D15-9074-EC09E0E52FCE}"/>
    <pc:docChg chg="modSld">
      <pc:chgData name="Yoder, Jason" userId="28f4d4d8-da04-4f86-b14d-a21675737bc5" providerId="ADAL" clId="{DA6098F7-803F-4D15-9074-EC09E0E52FCE}" dt="2023-09-03T17:51:22.690" v="5" actId="20577"/>
      <pc:docMkLst>
        <pc:docMk/>
      </pc:docMkLst>
      <pc:sldChg chg="modSp mod">
        <pc:chgData name="Yoder, Jason" userId="28f4d4d8-da04-4f86-b14d-a21675737bc5" providerId="ADAL" clId="{DA6098F7-803F-4D15-9074-EC09E0E52FCE}" dt="2023-09-03T17:51:22.690" v="5" actId="20577"/>
        <pc:sldMkLst>
          <pc:docMk/>
          <pc:sldMk cId="0" sldId="340"/>
        </pc:sldMkLst>
        <pc:spChg chg="mod">
          <ac:chgData name="Yoder, Jason" userId="28f4d4d8-da04-4f86-b14d-a21675737bc5" providerId="ADAL" clId="{DA6098F7-803F-4D15-9074-EC09E0E52FCE}" dt="2023-09-03T17:51:22.690" v="5" actId="20577"/>
          <ac:spMkLst>
            <pc:docMk/>
            <pc:sldMk cId="0" sldId="340"/>
            <ac:spMk id="3" creationId="{9323CFD7-713B-3BB9-5F0C-C365F6EA59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jivbI3NN0c7EPgrBemk0Ck6vr7J7F6-N3i_qPDU5RY/edit" TargetMode="External"/><Relationship Id="rId2" Type="http://schemas.openxmlformats.org/officeDocument/2006/relationships/hyperlink" Target="https://docs.google.com/document/d/1RuMVBZ8OnfskYRSpoUkEUyG2IsMo4QT1mvrll79CU88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5207003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FFFF"/>
                </a:solidFill>
              </a:rPr>
              <a:t>The </a:t>
            </a:r>
            <a:r>
              <a:rPr lang="en-US" sz="2400" i="1">
                <a:solidFill>
                  <a:srgbClr val="FFFFFF"/>
                </a:solidFill>
              </a:rPr>
              <a:t>git</a:t>
            </a:r>
            <a:r>
              <a:rPr lang="en-US" sz="240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</a:t>
            </a:r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PracticeEventBasedGameLoopSolution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3CFD7-713B-3BB9-5F0C-C365F6EA59C3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timers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67B-55C1-C878-ABB6-3400CAA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015626"/>
            <a:ext cx="2429435" cy="2103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2" y="26756"/>
            <a:ext cx="347712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5014476"/>
          </a:xfrm>
        </p:spPr>
        <p:txBody>
          <a:bodyPr/>
          <a:lstStyle/>
          <a:p>
            <a:r>
              <a:rPr lang="en-US" sz="2000" dirty="0"/>
              <a:t>Winter 2022-23 Team Sheet:</a:t>
            </a:r>
          </a:p>
          <a:p>
            <a:r>
              <a:rPr lang="en-US" sz="2000" dirty="0"/>
              <a:t>GARP Teams</a:t>
            </a:r>
          </a:p>
          <a:p>
            <a:r>
              <a:rPr lang="en-US" dirty="0"/>
              <a:t>Section XX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Add screenshots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Section XX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E757-D7C5-51B3-F0DB-DAFC413C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70" y="102112"/>
            <a:ext cx="3633536" cy="2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Introduction -XX</a:t>
            </a:r>
          </a:p>
        </p:txBody>
      </p:sp>
    </p:spTree>
    <p:extLst>
      <p:ext uri="{BB962C8B-B14F-4D97-AF65-F5344CB8AC3E}">
        <p14:creationId xmlns:p14="http://schemas.microsoft.com/office/powerpoint/2010/main" val="16785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Introduction - XX</a:t>
            </a:r>
          </a:p>
        </p:txBody>
      </p:sp>
    </p:spTree>
    <p:extLst>
      <p:ext uri="{BB962C8B-B14F-4D97-AF65-F5344CB8AC3E}">
        <p14:creationId xmlns:p14="http://schemas.microsoft.com/office/powerpoint/2010/main" val="19294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CSSE220 Joust Team Project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CSSE220 Genetic Algorithm Research Project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9835D-657C-8DA8-81AF-8C6263D50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209800"/>
            <a:ext cx="356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114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CSSE 220</vt:lpstr>
      <vt:lpstr>Objectives</vt:lpstr>
      <vt:lpstr>Final Project  Introduction</vt:lpstr>
      <vt:lpstr>Final Project Introduction -XX</vt:lpstr>
      <vt:lpstr>Final Project Introduction - XX</vt:lpstr>
      <vt:lpstr>Project Specifications (Link on Moodle)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30</cp:revision>
  <cp:lastPrinted>2015-10-26T14:31:05Z</cp:lastPrinted>
  <dcterms:created xsi:type="dcterms:W3CDTF">2011-02-07T04:01:01Z</dcterms:created>
  <dcterms:modified xsi:type="dcterms:W3CDTF">2023-09-03T17:51:23Z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