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5"/>
  </p:notesMasterIdLst>
  <p:handoutMasterIdLst>
    <p:handoutMasterId r:id="rId6"/>
  </p:handoutMasterIdLst>
  <p:sldIdLst>
    <p:sldId id="315" r:id="rId2"/>
    <p:sldId id="316" r:id="rId3"/>
    <p:sldId id="317" r:id="rId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D5E74B-3D69-475E-A1EB-FAAB4718C682}" v="3" dt="2023-09-18T01:21:07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39" autoAdjust="0"/>
    <p:restoredTop sz="85034" autoAdjust="0"/>
  </p:normalViewPr>
  <p:slideViewPr>
    <p:cSldViewPr snapToObjects="1">
      <p:cViewPr varScale="1">
        <p:scale>
          <a:sx n="51" d="100"/>
          <a:sy n="51" d="100"/>
        </p:scale>
        <p:origin x="739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7917C0C9-FCCD-4A9A-A0EC-354BD2810A26}"/>
    <pc:docChg chg="modSld">
      <pc:chgData name="Yoder, Jason" userId="28f4d4d8-da04-4f86-b14d-a21675737bc5" providerId="ADAL" clId="{7917C0C9-FCCD-4A9A-A0EC-354BD2810A26}" dt="2023-09-03T17:46:15.914" v="9" actId="20577"/>
      <pc:docMkLst>
        <pc:docMk/>
      </pc:docMkLst>
      <pc:sldChg chg="modSp mod">
        <pc:chgData name="Yoder, Jason" userId="28f4d4d8-da04-4f86-b14d-a21675737bc5" providerId="ADAL" clId="{7917C0C9-FCCD-4A9A-A0EC-354BD2810A26}" dt="2023-09-03T17:46:15.914" v="9" actId="20577"/>
        <pc:sldMkLst>
          <pc:docMk/>
          <pc:sldMk cId="0" sldId="256"/>
        </pc:sldMkLst>
        <pc:spChg chg="mod">
          <ac:chgData name="Yoder, Jason" userId="28f4d4d8-da04-4f86-b14d-a21675737bc5" providerId="ADAL" clId="{7917C0C9-FCCD-4A9A-A0EC-354BD2810A26}" dt="2023-09-03T17:46:15.914" v="9" actId="20577"/>
          <ac:spMkLst>
            <pc:docMk/>
            <pc:sldMk cId="0" sldId="256"/>
            <ac:spMk id="4" creationId="{58341497-5F64-FF61-176C-4F45ACBF6A1C}"/>
          </ac:spMkLst>
        </pc:spChg>
      </pc:sldChg>
    </pc:docChg>
  </pc:docChgLst>
  <pc:docChgLst>
    <pc:chgData name="Yoder, Jason" userId="28f4d4d8-da04-4f86-b14d-a21675737bc5" providerId="ADAL" clId="{9FD5E74B-3D69-475E-A1EB-FAAB4718C682}"/>
    <pc:docChg chg="undo custSel addSld delSld modSld">
      <pc:chgData name="Yoder, Jason" userId="28f4d4d8-da04-4f86-b14d-a21675737bc5" providerId="ADAL" clId="{9FD5E74B-3D69-475E-A1EB-FAAB4718C682}" dt="2023-09-19T14:48:37.085" v="1364" actId="47"/>
      <pc:docMkLst>
        <pc:docMk/>
      </pc:docMkLst>
      <pc:sldChg chg="del">
        <pc:chgData name="Yoder, Jason" userId="28f4d4d8-da04-4f86-b14d-a21675737bc5" providerId="ADAL" clId="{9FD5E74B-3D69-475E-A1EB-FAAB4718C682}" dt="2023-09-19T14:48:30.787" v="1363" actId="47"/>
        <pc:sldMkLst>
          <pc:docMk/>
          <pc:sldMk cId="0" sldId="256"/>
        </pc:sldMkLst>
      </pc:sldChg>
      <pc:sldChg chg="modSp del mod">
        <pc:chgData name="Yoder, Jason" userId="28f4d4d8-da04-4f86-b14d-a21675737bc5" providerId="ADAL" clId="{9FD5E74B-3D69-475E-A1EB-FAAB4718C682}" dt="2023-09-19T14:48:37.085" v="1364" actId="47"/>
        <pc:sldMkLst>
          <pc:docMk/>
          <pc:sldMk cId="357242820" sldId="257"/>
        </pc:sldMkLst>
        <pc:spChg chg="mod">
          <ac:chgData name="Yoder, Jason" userId="28f4d4d8-da04-4f86-b14d-a21675737bc5" providerId="ADAL" clId="{9FD5E74B-3D69-475E-A1EB-FAAB4718C682}" dt="2023-09-18T11:38:34.964" v="1280" actId="20577"/>
          <ac:spMkLst>
            <pc:docMk/>
            <pc:sldMk cId="357242820" sldId="257"/>
            <ac:spMk id="2" creationId="{00000000-0000-0000-0000-000000000000}"/>
          </ac:spMkLst>
        </pc:spChg>
      </pc:sldChg>
      <pc:sldChg chg="del mod modShow">
        <pc:chgData name="Yoder, Jason" userId="28f4d4d8-da04-4f86-b14d-a21675737bc5" providerId="ADAL" clId="{9FD5E74B-3D69-475E-A1EB-FAAB4718C682}" dt="2023-09-19T14:48:37.085" v="1364" actId="47"/>
        <pc:sldMkLst>
          <pc:docMk/>
          <pc:sldMk cId="517551583" sldId="293"/>
        </pc:sldMkLst>
      </pc:sldChg>
      <pc:sldChg chg="del">
        <pc:chgData name="Yoder, Jason" userId="28f4d4d8-da04-4f86-b14d-a21675737bc5" providerId="ADAL" clId="{9FD5E74B-3D69-475E-A1EB-FAAB4718C682}" dt="2023-09-19T14:48:37.085" v="1364" actId="47"/>
        <pc:sldMkLst>
          <pc:docMk/>
          <pc:sldMk cId="1488292398" sldId="305"/>
        </pc:sldMkLst>
      </pc:sldChg>
      <pc:sldChg chg="del mod modShow">
        <pc:chgData name="Yoder, Jason" userId="28f4d4d8-da04-4f86-b14d-a21675737bc5" providerId="ADAL" clId="{9FD5E74B-3D69-475E-A1EB-FAAB4718C682}" dt="2023-09-19T14:48:37.085" v="1364" actId="47"/>
        <pc:sldMkLst>
          <pc:docMk/>
          <pc:sldMk cId="3160988734" sldId="306"/>
        </pc:sldMkLst>
      </pc:sldChg>
      <pc:sldChg chg="del mod modShow">
        <pc:chgData name="Yoder, Jason" userId="28f4d4d8-da04-4f86-b14d-a21675737bc5" providerId="ADAL" clId="{9FD5E74B-3D69-475E-A1EB-FAAB4718C682}" dt="2023-09-19T14:48:37.085" v="1364" actId="47"/>
        <pc:sldMkLst>
          <pc:docMk/>
          <pc:sldMk cId="3813012996" sldId="313"/>
        </pc:sldMkLst>
      </pc:sldChg>
      <pc:sldChg chg="del">
        <pc:chgData name="Yoder, Jason" userId="28f4d4d8-da04-4f86-b14d-a21675737bc5" providerId="ADAL" clId="{9FD5E74B-3D69-475E-A1EB-FAAB4718C682}" dt="2023-09-19T14:48:37.085" v="1364" actId="47"/>
        <pc:sldMkLst>
          <pc:docMk/>
          <pc:sldMk cId="837567995" sldId="314"/>
        </pc:sldMkLst>
      </pc:sldChg>
      <pc:sldChg chg="modSp add mod">
        <pc:chgData name="Yoder, Jason" userId="28f4d4d8-da04-4f86-b14d-a21675737bc5" providerId="ADAL" clId="{9FD5E74B-3D69-475E-A1EB-FAAB4718C682}" dt="2023-09-18T11:44:28.230" v="1362" actId="20577"/>
        <pc:sldMkLst>
          <pc:docMk/>
          <pc:sldMk cId="2312808968" sldId="315"/>
        </pc:sldMkLst>
        <pc:spChg chg="mod">
          <ac:chgData name="Yoder, Jason" userId="28f4d4d8-da04-4f86-b14d-a21675737bc5" providerId="ADAL" clId="{9FD5E74B-3D69-475E-A1EB-FAAB4718C682}" dt="2023-09-18T11:44:28.230" v="1362" actId="20577"/>
          <ac:spMkLst>
            <pc:docMk/>
            <pc:sldMk cId="2312808968" sldId="315"/>
            <ac:spMk id="2" creationId="{00000000-0000-0000-0000-000000000000}"/>
          </ac:spMkLst>
        </pc:spChg>
        <pc:spChg chg="mod">
          <ac:chgData name="Yoder, Jason" userId="28f4d4d8-da04-4f86-b14d-a21675737bc5" providerId="ADAL" clId="{9FD5E74B-3D69-475E-A1EB-FAAB4718C682}" dt="2023-09-18T01:17:09.723" v="13" actId="20577"/>
          <ac:spMkLst>
            <pc:docMk/>
            <pc:sldMk cId="2312808968" sldId="315"/>
            <ac:spMk id="3" creationId="{00000000-0000-0000-0000-000000000000}"/>
          </ac:spMkLst>
        </pc:spChg>
      </pc:sldChg>
      <pc:sldChg chg="modSp add mod">
        <pc:chgData name="Yoder, Jason" userId="28f4d4d8-da04-4f86-b14d-a21675737bc5" providerId="ADAL" clId="{9FD5E74B-3D69-475E-A1EB-FAAB4718C682}" dt="2023-09-18T11:43:14.507" v="1352" actId="20577"/>
        <pc:sldMkLst>
          <pc:docMk/>
          <pc:sldMk cId="371134595" sldId="316"/>
        </pc:sldMkLst>
        <pc:spChg chg="mod">
          <ac:chgData name="Yoder, Jason" userId="28f4d4d8-da04-4f86-b14d-a21675737bc5" providerId="ADAL" clId="{9FD5E74B-3D69-475E-A1EB-FAAB4718C682}" dt="2023-09-18T11:43:14.507" v="1352" actId="20577"/>
          <ac:spMkLst>
            <pc:docMk/>
            <pc:sldMk cId="371134595" sldId="316"/>
            <ac:spMk id="2" creationId="{00000000-0000-0000-0000-000000000000}"/>
          </ac:spMkLst>
        </pc:spChg>
      </pc:sldChg>
      <pc:sldChg chg="modSp add mod">
        <pc:chgData name="Yoder, Jason" userId="28f4d4d8-da04-4f86-b14d-a21675737bc5" providerId="ADAL" clId="{9FD5E74B-3D69-475E-A1EB-FAAB4718C682}" dt="2023-09-18T01:40:53.726" v="1260" actId="115"/>
        <pc:sldMkLst>
          <pc:docMk/>
          <pc:sldMk cId="629110769" sldId="317"/>
        </pc:sldMkLst>
        <pc:spChg chg="mod">
          <ac:chgData name="Yoder, Jason" userId="28f4d4d8-da04-4f86-b14d-a21675737bc5" providerId="ADAL" clId="{9FD5E74B-3D69-475E-A1EB-FAAB4718C682}" dt="2023-09-18T01:40:53.726" v="1260" actId="115"/>
          <ac:spMkLst>
            <pc:docMk/>
            <pc:sldMk cId="629110769" sldId="317"/>
            <ac:spMk id="2" creationId="{00000000-0000-0000-0000-000000000000}"/>
          </ac:spMkLst>
        </pc:spChg>
      </pc:sldChg>
      <pc:sldChg chg="addSp delSp modSp new del mod">
        <pc:chgData name="Yoder, Jason" userId="28f4d4d8-da04-4f86-b14d-a21675737bc5" providerId="ADAL" clId="{9FD5E74B-3D69-475E-A1EB-FAAB4718C682}" dt="2023-09-19T14:48:37.085" v="1364" actId="47"/>
        <pc:sldMkLst>
          <pc:docMk/>
          <pc:sldMk cId="817994095" sldId="318"/>
        </pc:sldMkLst>
        <pc:spChg chg="mod">
          <ac:chgData name="Yoder, Jason" userId="28f4d4d8-da04-4f86-b14d-a21675737bc5" providerId="ADAL" clId="{9FD5E74B-3D69-475E-A1EB-FAAB4718C682}" dt="2023-09-18T01:43:12.608" v="1266"/>
          <ac:spMkLst>
            <pc:docMk/>
            <pc:sldMk cId="817994095" sldId="318"/>
            <ac:spMk id="2" creationId="{443B7840-AFBF-D44A-C98F-643CECA444FF}"/>
          </ac:spMkLst>
        </pc:spChg>
        <pc:spChg chg="add del">
          <ac:chgData name="Yoder, Jason" userId="28f4d4d8-da04-4f86-b14d-a21675737bc5" providerId="ADAL" clId="{9FD5E74B-3D69-475E-A1EB-FAAB4718C682}" dt="2023-09-18T01:43:11.688" v="1265" actId="22"/>
          <ac:spMkLst>
            <pc:docMk/>
            <pc:sldMk cId="817994095" sldId="318"/>
            <ac:spMk id="7" creationId="{9735AAE5-8261-2A26-0BBF-1282085DE42B}"/>
          </ac:spMkLst>
        </pc:spChg>
        <pc:picChg chg="add mod">
          <ac:chgData name="Yoder, Jason" userId="28f4d4d8-da04-4f86-b14d-a21675737bc5" providerId="ADAL" clId="{9FD5E74B-3D69-475E-A1EB-FAAB4718C682}" dt="2023-09-18T01:43:08.044" v="1263" actId="1076"/>
          <ac:picMkLst>
            <pc:docMk/>
            <pc:sldMk cId="817994095" sldId="318"/>
            <ac:picMk id="5" creationId="{F063FF5E-2779-931F-6EB9-66A92406B1F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9/19/2023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9/19/2023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92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339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87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Tuesday, September 19,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Tuesday, September 19,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Tuesday, September 19,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Tuesday, September 19,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Tuesday, September 19,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Tuesday, September 19,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Tuesday, September 19, 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Tuesday, September 19,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Tuesday, September 19, 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Tuesday, September 19,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Tuesday, September 19,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Tuesday, September 19,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Next Week: 9-25 to 9-29</a:t>
            </a:r>
          </a:p>
          <a:p>
            <a:r>
              <a:rPr lang="en-US" sz="2800" dirty="0"/>
              <a:t>Due to a family health matter, I am not planning to be here on campus at all next week. </a:t>
            </a:r>
          </a:p>
          <a:p>
            <a:r>
              <a:rPr lang="en-US" sz="2800" dirty="0"/>
              <a:t>Monday – “Non-coding Exam”</a:t>
            </a:r>
          </a:p>
          <a:p>
            <a:r>
              <a:rPr lang="en-US" sz="2800" dirty="0"/>
              <a:t>Tuesday – “Coding Exam”</a:t>
            </a:r>
          </a:p>
          <a:p>
            <a:r>
              <a:rPr lang="en-US" sz="2800" dirty="0"/>
              <a:t>Thursday – Introduction to Recursion</a:t>
            </a:r>
          </a:p>
          <a:p>
            <a:pPr lvl="1"/>
            <a:r>
              <a:rPr lang="en-US" dirty="0"/>
              <a:t>One of the other instructors will most likely give the lecture that day. There are also </a:t>
            </a:r>
            <a:r>
              <a:rPr lang="en-US"/>
              <a:t>videos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80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weeks from now: (</a:t>
            </a:r>
            <a:r>
              <a:rPr lang="en-US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10-2 to 10-3)</a:t>
            </a:r>
            <a:endParaRPr lang="en-US" dirty="0"/>
          </a:p>
          <a:p>
            <a:r>
              <a:rPr lang="en-US" dirty="0"/>
              <a:t>Depending on the state of the family health matter, I might or might not return the following week </a:t>
            </a:r>
          </a:p>
          <a:p>
            <a:r>
              <a:rPr lang="en-US" dirty="0"/>
              <a:t>Monday – “Coupling and Cohesion”</a:t>
            </a:r>
          </a:p>
          <a:p>
            <a:pPr lvl="1"/>
            <a:r>
              <a:rPr lang="en-US" dirty="0"/>
              <a:t>Guest lecturer or Videos available</a:t>
            </a:r>
          </a:p>
          <a:p>
            <a:r>
              <a:rPr lang="en-US" dirty="0"/>
              <a:t>Tuesday – “More Recursion More Interfaces”</a:t>
            </a:r>
          </a:p>
          <a:p>
            <a:pPr lvl="1"/>
            <a:r>
              <a:rPr lang="en-US" dirty="0"/>
              <a:t>Guest lecturer or Videos available</a:t>
            </a:r>
          </a:p>
          <a:p>
            <a:r>
              <a:rPr lang="en-US" dirty="0"/>
              <a:t>Thursday – Fall Break begins</a:t>
            </a:r>
          </a:p>
        </p:txBody>
      </p:sp>
    </p:spTree>
    <p:extLst>
      <p:ext uri="{BB962C8B-B14F-4D97-AF65-F5344CB8AC3E}">
        <p14:creationId xmlns:p14="http://schemas.microsoft.com/office/powerpoint/2010/main" val="37113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During periods of my absence due to the nature of the family matter I might not be quick to reply to emails or messages</a:t>
            </a:r>
          </a:p>
          <a:p>
            <a:r>
              <a:rPr lang="en-US" dirty="0"/>
              <a:t>Please utilize </a:t>
            </a:r>
            <a:r>
              <a:rPr lang="en-US" u="sng" dirty="0"/>
              <a:t>Piazza</a:t>
            </a:r>
            <a:r>
              <a:rPr lang="en-US" dirty="0"/>
              <a:t> during this time so that multiple people can respond in a timely manner.</a:t>
            </a:r>
          </a:p>
          <a:p>
            <a:r>
              <a:rPr lang="en-US" dirty="0"/>
              <a:t>I look forward to returning soon!</a:t>
            </a:r>
          </a:p>
          <a:p>
            <a:r>
              <a:rPr lang="en-US" dirty="0"/>
              <a:t>If you have any questions, please reach out this week, I am happy to answer them.</a:t>
            </a:r>
          </a:p>
        </p:txBody>
      </p:sp>
    </p:spTree>
    <p:extLst>
      <p:ext uri="{BB962C8B-B14F-4D97-AF65-F5344CB8AC3E}">
        <p14:creationId xmlns:p14="http://schemas.microsoft.com/office/powerpoint/2010/main" val="629110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16168</TotalTime>
  <Words>195</Words>
  <Application>Microsoft Office PowerPoint</Application>
  <PresentationFormat>On-screen Show (4:3)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Arial</vt:lpstr>
      <vt:lpstr>Calibri</vt:lpstr>
      <vt:lpstr>Office Theme</vt:lpstr>
      <vt:lpstr>Announcement</vt:lpstr>
      <vt:lpstr>Announcement</vt:lpstr>
      <vt:lpstr>Announcement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273</cp:revision>
  <cp:lastPrinted>2015-09-17T13:25:27Z</cp:lastPrinted>
  <dcterms:created xsi:type="dcterms:W3CDTF">2007-11-19T15:20:41Z</dcterms:created>
  <dcterms:modified xsi:type="dcterms:W3CDTF">2023-09-19T14:48:43Z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