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1" r:id="rId6"/>
    <p:sldId id="335" r:id="rId7"/>
    <p:sldId id="355" r:id="rId8"/>
    <p:sldId id="321" r:id="rId9"/>
    <p:sldId id="336" r:id="rId10"/>
    <p:sldId id="348" r:id="rId11"/>
    <p:sldId id="337" r:id="rId12"/>
    <p:sldId id="353" r:id="rId13"/>
    <p:sldId id="354" r:id="rId14"/>
    <p:sldId id="347" r:id="rId15"/>
    <p:sldId id="342" r:id="rId16"/>
    <p:sldId id="334" r:id="rId17"/>
    <p:sldId id="343" r:id="rId18"/>
    <p:sldId id="364" r:id="rId19"/>
    <p:sldId id="363" r:id="rId20"/>
    <p:sldId id="452" r:id="rId2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/>
    <p:restoredTop sz="94694"/>
  </p:normalViewPr>
  <p:slideViewPr>
    <p:cSldViewPr snapToGrid="0">
      <p:cViewPr varScale="1">
        <p:scale>
          <a:sx n="73" d="100"/>
          <a:sy n="73" d="100"/>
        </p:scale>
        <p:origin x="77" y="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h, Wesley" userId="S::schuhwa@rose-hulman.edu::cf247bd0-6430-46a6-b8e6-0a39bcbb1957" providerId="AD" clId="Web-{B374607C-BDB9-4BAB-A14A-C82D9BD80D44}"/>
    <pc:docChg chg="addSld delSld">
      <pc:chgData name="Schuh, Wesley" userId="S::schuhwa@rose-hulman.edu::cf247bd0-6430-46a6-b8e6-0a39bcbb1957" providerId="AD" clId="Web-{B374607C-BDB9-4BAB-A14A-C82D9BD80D44}" dt="2022-10-31T19:04:23.772" v="1"/>
      <pc:docMkLst>
        <pc:docMk/>
      </pc:docMkLst>
      <pc:sldChg chg="add del">
        <pc:chgData name="Schuh, Wesley" userId="S::schuhwa@rose-hulman.edu::cf247bd0-6430-46a6-b8e6-0a39bcbb1957" providerId="AD" clId="Web-{B374607C-BDB9-4BAB-A14A-C82D9BD80D44}" dt="2022-10-31T19:04:23.772" v="1"/>
        <pc:sldMkLst>
          <pc:docMk/>
          <pc:sldMk cId="2172895449" sldId="353"/>
        </pc:sldMkLst>
      </pc:sldChg>
    </pc:docChg>
  </pc:docChgLst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  <pc:docChgLst>
    <pc:chgData name="Yoder, Jason" userId="28f4d4d8-da04-4f86-b14d-a21675737bc5" providerId="ADAL" clId="{CC5C5F32-C2E1-4936-8461-9C6A6D342645}"/>
    <pc:docChg chg="modSld">
      <pc:chgData name="Yoder, Jason" userId="28f4d4d8-da04-4f86-b14d-a21675737bc5" providerId="ADAL" clId="{CC5C5F32-C2E1-4936-8461-9C6A6D342645}" dt="2023-09-03T17:53:36.058" v="10" actId="20577"/>
      <pc:docMkLst>
        <pc:docMk/>
      </pc:docMkLst>
      <pc:sldChg chg="modSp mod">
        <pc:chgData name="Yoder, Jason" userId="28f4d4d8-da04-4f86-b14d-a21675737bc5" providerId="ADAL" clId="{CC5C5F32-C2E1-4936-8461-9C6A6D342645}" dt="2023-09-03T17:53:36.058" v="10" actId="20577"/>
        <pc:sldMkLst>
          <pc:docMk/>
          <pc:sldMk cId="0" sldId="256"/>
        </pc:sldMkLst>
        <pc:spChg chg="mod">
          <ac:chgData name="Yoder, Jason" userId="28f4d4d8-da04-4f86-b14d-a21675737bc5" providerId="ADAL" clId="{CC5C5F32-C2E1-4936-8461-9C6A6D342645}" dt="2023-09-03T17:53:36.058" v="10" actId="20577"/>
          <ac:spMkLst>
            <pc:docMk/>
            <pc:sldMk cId="0" sldId="256"/>
            <ac:spMk id="3" creationId="{EC8C7C37-0D28-3C29-DD3E-EC28D75381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2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1 963 24575,'8'0'0,"0"-1"0,0 0 0,0-1 0,12-3 0,19-4 0,57 1 0,0 4 0,0 4 0,191 25 0,-250-18 0,50 15 0,-53-12 0,65 11 0,18-8 0,288 39 0,-8-19 0,-234-20 0,-78-5 0,107-2 0,-166-8 0,0 0 0,0-1 0,0-2 0,-1 0 0,0-2 0,0-1 0,0-1 0,33-17 0,16-16 0,-2-3 0,-2-3 0,-2-3 0,94-92 0,-113 99 0,107-72 0,-37 31 0,-97 68 0,21-16 0,38-38 0,-69 59 0,0-1 0,-1 0 0,-1 0 0,0-1 0,-1 0 0,-1-1 0,11-23 0,53-118 0,-71 154 0,0 0 0,0-1 0,0 1 0,-1 0 0,1-1 0,-1 1 0,0-1 0,1 1 0,-1-1 0,0 1 0,0-1 0,-1 1 0,1-1 0,0 1 0,-1-1 0,0 1 0,1-1 0,-1 1 0,0 0 0,0-1 0,-2-1 0,1 1 0,0 1 0,-1-1 0,0 1 0,1 0 0,-1 0 0,0 0 0,0 0 0,0 0 0,0 0 0,-1 1 0,1 0 0,0 0 0,-5-2 0,-12 0 0,1 0 0,-1 1 0,0 0 0,-25 3 0,32-1 0,-31 1 0,-65 10 0,89-7 0,0 0 0,1 1 0,-1 1 0,1 1 0,-25 13 0,42-20 0,1 1 0,0-1 0,-1 1 0,1-1 0,0 1 0,0 0 0,0 0 0,0 0 0,0-1 0,0 1 0,0 0 0,0 0 0,0 1 0,0-1 0,0 0 0,0 0 0,1 0 0,-2 3 0,2-4 0,0 1 0,1 0 0,-1-1 0,0 1 0,1 0 0,-1-1 0,0 1 0,1-1 0,-1 1 0,0-1 0,1 1 0,-1-1 0,1 1 0,-1-1 0,1 1 0,0-1 0,-1 1 0,1-1 0,-1 0 0,1 1 0,0-1 0,-1 0 0,1 0 0,0 0 0,0 1 0,8 1 0,0 0 0,0 0 0,0-1 0,10 0 0,76 2 0,190 16 0,-2 16 0,-277-34 0,0-1 0,1 1 0,-1 0 0,0 1 0,0-1 0,-1 1 0,1 0 0,0 1 0,-1 0 0,1-1 0,-1 2 0,0-1 0,0 1 0,0-1 0,0 1 0,-1 1 0,1-1 0,-1 1 0,0-1 0,-1 1 0,1 0 0,-1 1 0,0-1 0,3 7 0,10 25 0,-13-25 0,2-1 0,-1-1 0,2 1 0,-1-1 0,1 0 0,1 0 0,0-1 0,13 15 0,-9-14-341,0-1 0,1 0-1,14 8 1,1-2-6485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24575,'5'0'0,"7"0"0,7 0 0,9 0 0,11 0 0,14 0 0,18 0 0,18 0 0,18 0 0,7 0 0,4 0 0,3 0 0,0 0 0,6 0 0,-14 0 0,-16 0 0,-19 0 0,-24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24575,'10'0'0,"9"0"0,11 0 0,26 0 0,24 0 0,13-5 0,11-2 0,-1 1 0,-9 1 0,-10 1 0,-9 2 0,-12 1 0,-7 10 0,-2 5 0,-6-1 0,-6-3 0,-10-2-8191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4706 24575,'0'-3'0,"1"0"0,-1-1 0,1 1 0,0 0 0,0 0 0,0 0 0,0 0 0,1 0 0,-1 0 0,1 0 0,-1 0 0,1 0 0,0 1 0,3-4 0,37-32 0,-29 27 0,34-30 0,83-65 0,-54 50 0,42-28 0,-75 53 0,0-3 0,46-47 0,-3 3 0,-42 38 0,-2-1 0,-1-2 0,-2-2 0,-2-1 0,41-71 0,225-414 0,-133 191 0,-67 137 0,24-50 0,-97 184 0,38-128 0,31-253 0,-16-12 0,-70 385 0,-3-1 0,-3-1 0,-4-100 0,-5 116 0,3 0 0,16-108 0,49-246 0,-64 407 0,0-2 0,-1 1 0,0 0 0,0-1 0,-1 1 0,0-1 0,-1 1 0,-3-16 0,3 26 0,1 0 0,-1 0 0,1 0 0,-1 0 0,1 0 0,-1 1 0,1-1 0,-1 0 0,0 0 0,1 0 0,-1 1 0,0-1 0,0 0 0,0 1 0,1-1 0,-1 1 0,0-1 0,0 1 0,0-1 0,0 1 0,0 0 0,0-1 0,0 1 0,0 0 0,0 0 0,0 0 0,0-1 0,0 1 0,0 0 0,0 1 0,0-1 0,0 0 0,0 0 0,0 0 0,0 1 0,0-1 0,0 0 0,0 1 0,-1 0 0,-6 2 0,0 1 0,0 0 0,-12 8 0,11-7 0,-207 112 0,212-115 0,0 0 0,0 0 0,0 1 0,0-1 0,1 1 0,-1 0 0,1 0 0,-1 0 0,-3 5 0,7-8 0,0 0 0,0 1 0,0-1 0,0 0 0,0 0 0,0 0 0,0 1 0,0-1 0,0 0 0,0 0 0,0 0 0,0 1 0,0-1 0,0 0 0,1 0 0,-1 0 0,0 0 0,0 1 0,0-1 0,0 0 0,0 0 0,1 0 0,-1 0 0,0 0 0,0 0 0,0 1 0,0-1 0,1 0 0,-1 0 0,0 0 0,0 0 0,0 0 0,1 0 0,-1 0 0,0 0 0,0 0 0,0 0 0,1 0 0,-1 0 0,0 0 0,0 0 0,1 0 0,-1 0 0,0 0 0,0 0 0,0 0 0,0 0 0,1-1 0,-1 1 0,0 0 0,14-1 0,6-6 0,0 0 0,0-1 0,-1 0 0,0-2 0,24-16 0,-21 12 0,0 2 0,2 0 0,27-10 0,-37 18 0,0 0 0,1 1 0,-1 0 0,1 1 0,0 1 0,0 0 0,-1 1 0,1 0 0,0 2 0,0 0 0,-1 0 0,1 1 0,-1 1 0,0 0 0,0 1 0,0 1 0,18 10 0,4 6-170,-1 1-1,-1 2 0,-2 1 1,0 2-1,-2 1 0,0 2 1,33 45-1,-33-36-6655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5581 24575,'11'-11'0,"1"1"0,0 1 0,26-15 0,1 0 0,170-107 0,-115 76 0,120-94 0,125-150 0,-272 238 0,112-90 0,-10 9 0,-95 75 0,-3-4 0,-3-2 0,82-116 0,-65 67 0,234-366 0,-115 176 0,-137 215 0,-38 49 0,-1-1 0,-3-1 0,-2-2 0,-2 0 0,22-85 0,8-26 0,91-200 0,-19 35 0,-11 26 0,-95 263 0,61-156 0,-62 149 0,-3-2 0,11-62 0,66-298 0,-44 214 0,-31 122 0,-5 35 0,20-50 0,-20 61 0,0 1 0,-2-2 0,-1 1 0,7-54 0,-12 60 0,-1 12 0,0 1 0,0-1 0,-1 1 0,0-1 0,0 1 0,-1-1 0,0 1 0,0-1 0,-1 1 0,1 0 0,-6-12 0,7 18 0,0 1 0,-1-1 0,1 0 0,-1 1 0,1-1 0,-1 1 0,1-1 0,-1 0 0,1 1 0,-1-1 0,1 1 0,-1 0 0,1-1 0,-1 1 0,0-1 0,1 1 0,-1 0 0,0-1 0,0 1 0,1 0 0,-1 0 0,0 0 0,1 0 0,-1-1 0,0 1 0,0 0 0,1 0 0,-1 0 0,0 0 0,0 1 0,1-1 0,-1 0 0,0 0 0,0 0 0,1 1 0,-1-1 0,0 0 0,1 1 0,-1-1 0,0 0 0,1 1 0,-1-1 0,1 1 0,-1-1 0,1 1 0,-1-1 0,1 1 0,-1 0 0,0 0 0,-24 37 0,22-33 0,-6 9 0,-1-1 0,0 0 0,-22 22 0,18-21 0,1 0 0,-20 28 0,16-13 0,-23 49 0,34-64 0,1 0 0,0 0 0,1 0 0,1 1 0,-4 28 0,7-43 0,-1 1 0,1 0 0,0 0 0,0 0 0,0 0 0,0 0 0,0 0 0,0 0 0,0-1 0,0 1 0,0 0 0,0 0 0,0 0 0,0 0 0,1 0 0,-1 0 0,0-1 0,1 1 0,-1 0 0,0 0 0,1 0 0,-1-1 0,1 1 0,0 0 0,-1-1 0,1 1 0,-1 0 0,1-1 0,0 1 0,0-1 0,-1 1 0,1-1 0,0 1 0,0-1 0,-1 0 0,1 1 0,0-1 0,0 0 0,0 0 0,0 1 0,0-1 0,0 0 0,-1 0 0,1 0 0,0 0 0,0 0 0,2-1 0,3 0 0,1-1 0,0-1 0,-1 0 0,1 1 0,7-6 0,-2 1 0,231-117 0,-180 88 0,102-80 0,-162 113 0,7-4 0,-1-1 0,16-18 0,-23 24 0,-1 0 0,0 0 0,1 0 0,-1 0 0,0 0 0,0 0 0,0 0 0,0 0 0,-1 0 0,1-3 0,-1 4 0,1 0 0,-1 1 0,0-1 0,-1 0 0,1 0 0,0 0 0,0 0 0,0 0 0,0 1 0,-1-1 0,1 0 0,0 0 0,-1 0 0,1 1 0,-1-1 0,1 0 0,-1 0 0,1 1 0,-1-1 0,1 0 0,-1 1 0,0-1 0,1 1 0,-1-1 0,0 1 0,0-1 0,-4-2 0,1 1 0,0 0 0,-1 0 0,1 1 0,-1-1 0,0 1 0,1 0 0,-1 0 0,0 0 0,0 1 0,1-1 0,-1 1 0,-6 1 0,9-1 0,0 1 0,1-1 0,-1 1 0,0-1 0,0 1 0,1 0 0,-1 0 0,1-1 0,-1 1 0,1 0 0,-1 0 0,1 1 0,0-1 0,-1 0 0,1 0 0,0 1 0,0-1 0,0 1 0,0-1 0,0 1 0,0-1 0,0 1 0,0-1 0,1 1 0,-1 0 0,1 0 0,-1-1 0,1 1 0,0 0 0,0 0 0,0-1 0,0 1 0,0 0 0,0 0 0,0 0 0,0-1 0,1 1 0,-1 0 0,1 2 0,4 17 0,1 1 0,1-2 0,1 1 0,0-1 0,13 21 0,4 2 0,37 49 0,76 75 0,-46-59 0,-64-75-1365,-2-5-5461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Doing everything in </a:t>
            </a:r>
            <a:r>
              <a:rPr lang="en-US" err="1"/>
              <a:t>LinkedListSimple</a:t>
            </a:r>
            <a:r>
              <a:rPr lang="en-US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diagram is their quiz for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0.png"/><Relationship Id="rId3" Type="http://schemas.openxmlformats.org/officeDocument/2006/relationships/image" Target="../media/image15.png"/><Relationship Id="rId7" Type="http://schemas.openxmlformats.org/officeDocument/2006/relationships/image" Target="../media/image80.png"/><Relationship Id="rId12" Type="http://schemas.openxmlformats.org/officeDocument/2006/relationships/customXml" Target="../ink/ink5.xml"/><Relationship Id="rId2" Type="http://schemas.openxmlformats.org/officeDocument/2006/relationships/hyperlink" Target="https://plantuml.com/eclipse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FEBF2-1E79-874A-90AE-45D33A2495CA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C7C37-0D28-3C29-DD3E-EC28D7538138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linkedlists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B27-62A7-EA3F-953A-5195B1E0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Requires you to implement a </a:t>
            </a:r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Additional algorithm questions which make use of the </a:t>
            </a:r>
            <a:r>
              <a:rPr lang="en-US" err="1"/>
              <a:t>SinglyLinkedList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294062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FEEDBACK SO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D3FB7-E88B-B055-29E6-BDDC1D113CF9}"/>
              </a:ext>
            </a:extLst>
          </p:cNvPr>
          <p:cNvSpPr txBox="1"/>
          <p:nvPr/>
        </p:nvSpPr>
        <p:spPr>
          <a:xfrm>
            <a:off x="722313" y="1905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complete this short feedback form so we can help improve the process moving forward!</a:t>
            </a:r>
          </a:p>
          <a:p>
            <a:endParaRPr lang="en-US" dirty="0"/>
          </a:p>
          <a:p>
            <a:r>
              <a:rPr lang="en-US"/>
              <a:t>______________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E3A8D-AAAA-B62E-C9FB-E1BCD5EF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45" y="4187662"/>
            <a:ext cx="807832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A7C-76DB-1BD1-CD52-00EE06D0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88" y="381000"/>
            <a:ext cx="8613112" cy="994172"/>
          </a:xfrm>
        </p:spPr>
        <p:txBody>
          <a:bodyPr>
            <a:normAutofit/>
          </a:bodyPr>
          <a:lstStyle/>
          <a:p>
            <a:r>
              <a:rPr lang="en-US" dirty="0"/>
              <a:t>Meeting (Milestone 1)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FD3F-CBB8-53CC-2FD2-DBFF50F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88" y="2320996"/>
            <a:ext cx="3285812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Agenda and Plan</a:t>
            </a:r>
          </a:p>
          <a:p>
            <a:pPr lvl="1"/>
            <a:r>
              <a:rPr lang="en-US" dirty="0"/>
              <a:t>Make sure you are ready to show the TA everything you are responsible for</a:t>
            </a:r>
          </a:p>
          <a:p>
            <a:pPr lvl="1"/>
            <a:r>
              <a:rPr lang="en-US" dirty="0"/>
              <a:t>Must have UML for current and next milestone</a:t>
            </a:r>
          </a:p>
          <a:p>
            <a:pPr lvl="1"/>
            <a:r>
              <a:rPr lang="en-US" dirty="0"/>
              <a:t>Have your code ready to run</a:t>
            </a:r>
          </a:p>
          <a:p>
            <a:pPr lvl="1"/>
            <a:r>
              <a:rPr lang="en-US" dirty="0"/>
              <a:t>Have your git commits ready to show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6B465-F53C-BF80-ECF6-68C741CC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44" y="2226469"/>
            <a:ext cx="5229955" cy="33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DNR: Driver, Navigator, </a:t>
            </a:r>
            <a:r>
              <a:rPr lang="en-US" sz="3600" b="1" u="sng" dirty="0">
                <a:highlight>
                  <a:srgbClr val="FFFF00"/>
                </a:highlight>
              </a:rPr>
              <a:t>Reviewer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6E78A-135C-AFDB-E3C2-2C2CC0CD7F8B}"/>
              </a:ext>
            </a:extLst>
          </p:cNvPr>
          <p:cNvSpPr txBox="1"/>
          <p:nvPr/>
        </p:nvSpPr>
        <p:spPr>
          <a:xfrm>
            <a:off x="144184" y="1676400"/>
            <a:ext cx="85426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Reviewer - The review has a number of important responsibilities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Look at each piece of code and either correct or mark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code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its easy and obvious, just fix it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NOT, add a TODO to complete later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Eclipse can provide a view of your TODOs in a project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Generate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PlantUML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the current project and next Milestone before the TA meeting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to easily generate UML: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https://plantuml.com/eclipse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copy the source code and modify as needed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violations of the 5 OODP based on code and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 TODOs in code or add comments to review document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(notes for meeting with TA)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 log of the results of the review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easily done with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commit record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Evaluation of the current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Production of the planned UML for the next milestone with notes</a:t>
            </a:r>
          </a:p>
          <a:p>
            <a:pPr marL="600075" lvl="1" indent="-257175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During the TA meeting, the reviewer will discuss their review of the code and discuss concerns they have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50893D-D1A2-5D6E-6C5E-EE0241FB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9" y="-5379"/>
            <a:ext cx="2438226" cy="1931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14:cNvPr>
              <p14:cNvContentPartPr/>
              <p14:nvPr/>
            </p14:nvContentPartPr>
            <p14:xfrm>
              <a:off x="6518753" y="1944466"/>
              <a:ext cx="14925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0113" y="1935466"/>
                <a:ext cx="151020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D91FC0-1890-ED8C-7251-535DA902A49A}"/>
              </a:ext>
            </a:extLst>
          </p:cNvPr>
          <p:cNvGrpSpPr/>
          <p:nvPr/>
        </p:nvGrpSpPr>
        <p:grpSpPr>
          <a:xfrm>
            <a:off x="3560273" y="3939946"/>
            <a:ext cx="2052720" cy="2178720"/>
            <a:chOff x="3560273" y="3939946"/>
            <a:chExt cx="2052720" cy="21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14:cNvPr>
                <p14:cNvContentPartPr/>
                <p14:nvPr/>
              </p14:nvContentPartPr>
              <p14:xfrm>
                <a:off x="3560273" y="5809066"/>
                <a:ext cx="4921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1633" y="5800066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14:cNvPr>
                <p14:cNvContentPartPr/>
                <p14:nvPr/>
              </p14:nvContentPartPr>
              <p14:xfrm>
                <a:off x="3743513" y="6098866"/>
                <a:ext cx="375840" cy="1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513" y="6090226"/>
                  <a:ext cx="39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14:cNvPr>
                <p14:cNvContentPartPr/>
                <p14:nvPr/>
              </p14:nvContentPartPr>
              <p14:xfrm>
                <a:off x="4012433" y="3964066"/>
                <a:ext cx="945360" cy="169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3433" y="3955066"/>
                  <a:ext cx="96300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14:cNvPr>
                <p14:cNvContentPartPr/>
                <p14:nvPr/>
              </p14:nvContentPartPr>
              <p14:xfrm>
                <a:off x="4152473" y="3939946"/>
                <a:ext cx="1460520" cy="20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833" y="3930946"/>
                  <a:ext cx="1478160" cy="20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63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the Other Problems in </a:t>
            </a:r>
            <a:r>
              <a:rPr lang="en-US" dirty="0" err="1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toString</a:t>
            </a:r>
            <a:r>
              <a:rPr lang="en-US" dirty="0"/>
              <a:t> to get an idea of how to do size, then go from there</a:t>
            </a:r>
          </a:p>
          <a:p>
            <a:r>
              <a:rPr lang="en-US" dirty="0"/>
              <a:t>They are in approximate difficulty order</a:t>
            </a:r>
          </a:p>
          <a:p>
            <a:r>
              <a:rPr lang="en-US" dirty="0"/>
              <a:t>Get help if you get stuck!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BD26-2DEC-053F-ED87-B644CF1C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114801"/>
            <a:ext cx="8991600" cy="1328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427C7-48E7-3347-67D7-6C240DD7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46" y="5149089"/>
            <a:ext cx="3043258" cy="16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F375F3-61F4-4637-A002-8FFA82308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1016</Words>
  <Application>Microsoft Office PowerPoint</Application>
  <PresentationFormat>On-screen Show (4:3)</PresentationFormat>
  <Paragraphs>159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Times New Roman</vt:lpstr>
      <vt:lpstr>Office Theme</vt:lpstr>
      <vt:lpstr>CSSE 220</vt:lpstr>
      <vt:lpstr>Quiz</vt:lpstr>
      <vt:lpstr>PowerPoint Presentation</vt:lpstr>
      <vt:lpstr>Optional - Now Walk Through Together</vt:lpstr>
      <vt:lpstr>Solve the Other Problems in LinkedListSimple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Homework</vt:lpstr>
      <vt:lpstr>Project advice</vt:lpstr>
      <vt:lpstr>Project FEEDBACK SO FAR</vt:lpstr>
      <vt:lpstr>Meeting (Milestone 1) with your TA</vt:lpstr>
      <vt:lpstr>DNR: Driver, Navigator, Reviewer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25</cp:revision>
  <cp:lastPrinted>2015-10-26T12:57:27Z</cp:lastPrinted>
  <dcterms:created xsi:type="dcterms:W3CDTF">2007-11-19T15:20:41Z</dcterms:created>
  <dcterms:modified xsi:type="dcterms:W3CDTF">2023-09-03T17:53:38Z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